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78" r:id="rId5"/>
    <p:sldId id="284" r:id="rId6"/>
    <p:sldId id="260" r:id="rId7"/>
    <p:sldId id="295" r:id="rId8"/>
    <p:sldId id="281" r:id="rId9"/>
    <p:sldId id="267" r:id="rId10"/>
    <p:sldId id="285" r:id="rId11"/>
    <p:sldId id="273" r:id="rId12"/>
    <p:sldId id="282" r:id="rId13"/>
    <p:sldId id="275" r:id="rId14"/>
    <p:sldId id="274" r:id="rId15"/>
    <p:sldId id="286" r:id="rId16"/>
    <p:sldId id="293" r:id="rId17"/>
    <p:sldId id="262" r:id="rId18"/>
    <p:sldId id="264" r:id="rId19"/>
    <p:sldId id="289" r:id="rId20"/>
    <p:sldId id="287" r:id="rId21"/>
    <p:sldId id="288" r:id="rId22"/>
    <p:sldId id="296" r:id="rId23"/>
    <p:sldId id="294" r:id="rId24"/>
    <p:sldId id="303" r:id="rId25"/>
    <p:sldId id="277" r:id="rId26"/>
    <p:sldId id="292" r:id="rId27"/>
    <p:sldId id="298" r:id="rId28"/>
    <p:sldId id="300" r:id="rId29"/>
    <p:sldId id="299" r:id="rId30"/>
    <p:sldId id="301" r:id="rId31"/>
    <p:sldId id="304" r:id="rId32"/>
    <p:sldId id="291" r:id="rId33"/>
    <p:sldId id="302" r:id="rId34"/>
    <p:sldId id="272" r:id="rId35"/>
    <p:sldId id="263" r:id="rId36"/>
    <p:sldId id="27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5296"/>
  </p:normalViewPr>
  <p:slideViewPr>
    <p:cSldViewPr snapToGrid="0" snapToObjects="1">
      <p:cViewPr>
        <p:scale>
          <a:sx n="89" d="100"/>
          <a:sy n="89" d="100"/>
        </p:scale>
        <p:origin x="1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 Mirenda" userId="f4675b1f1ea34875" providerId="LiveId" clId="{BC0BC6FA-BE89-094D-9400-77125A75E8DA}"/>
    <pc:docChg chg="undo redo custSel addSld delSld modSld sldOrd">
      <pc:chgData name="Carol Mirenda" userId="f4675b1f1ea34875" providerId="LiveId" clId="{BC0BC6FA-BE89-094D-9400-77125A75E8DA}" dt="2021-01-25T08:43:10.962" v="4198" actId="20577"/>
      <pc:docMkLst>
        <pc:docMk/>
      </pc:docMkLst>
      <pc:sldChg chg="modSp mod">
        <pc:chgData name="Carol Mirenda" userId="f4675b1f1ea34875" providerId="LiveId" clId="{BC0BC6FA-BE89-094D-9400-77125A75E8DA}" dt="2021-01-25T00:19:01.758" v="2000" actId="1076"/>
        <pc:sldMkLst>
          <pc:docMk/>
          <pc:sldMk cId="813974974" sldId="262"/>
        </pc:sldMkLst>
        <pc:spChg chg="mod">
          <ac:chgData name="Carol Mirenda" userId="f4675b1f1ea34875" providerId="LiveId" clId="{BC0BC6FA-BE89-094D-9400-77125A75E8DA}" dt="2021-01-25T00:19:01.758" v="2000" actId="1076"/>
          <ac:spMkLst>
            <pc:docMk/>
            <pc:sldMk cId="813974974" sldId="262"/>
            <ac:spMk id="4" creationId="{B76EDCAE-8431-A447-8265-A7EB0C47E2AA}"/>
          </ac:spMkLst>
        </pc:spChg>
      </pc:sldChg>
      <pc:sldChg chg="ord">
        <pc:chgData name="Carol Mirenda" userId="f4675b1f1ea34875" providerId="LiveId" clId="{BC0BC6FA-BE89-094D-9400-77125A75E8DA}" dt="2021-01-25T01:35:35.398" v="3787" actId="20578"/>
        <pc:sldMkLst>
          <pc:docMk/>
          <pc:sldMk cId="4110558987" sldId="263"/>
        </pc:sldMkLst>
      </pc:sldChg>
      <pc:sldChg chg="addSp delSp modSp mod">
        <pc:chgData name="Carol Mirenda" userId="f4675b1f1ea34875" providerId="LiveId" clId="{BC0BC6FA-BE89-094D-9400-77125A75E8DA}" dt="2021-01-25T08:18:42.935" v="3814" actId="1076"/>
        <pc:sldMkLst>
          <pc:docMk/>
          <pc:sldMk cId="2281431286" sldId="267"/>
        </pc:sldMkLst>
        <pc:spChg chg="mod">
          <ac:chgData name="Carol Mirenda" userId="f4675b1f1ea34875" providerId="LiveId" clId="{BC0BC6FA-BE89-094D-9400-77125A75E8DA}" dt="2021-01-25T08:18:34.371" v="3812" actId="1076"/>
          <ac:spMkLst>
            <pc:docMk/>
            <pc:sldMk cId="2281431286" sldId="267"/>
            <ac:spMk id="4" creationId="{98C44F5A-34E2-3A44-8C21-FB12AA490544}"/>
          </ac:spMkLst>
        </pc:spChg>
        <pc:spChg chg="add mod">
          <ac:chgData name="Carol Mirenda" userId="f4675b1f1ea34875" providerId="LiveId" clId="{BC0BC6FA-BE89-094D-9400-77125A75E8DA}" dt="2021-01-25T08:18:42.935" v="3814" actId="1076"/>
          <ac:spMkLst>
            <pc:docMk/>
            <pc:sldMk cId="2281431286" sldId="267"/>
            <ac:spMk id="5" creationId="{D72C6300-926D-5E43-8745-4F3B5B5E1988}"/>
          </ac:spMkLst>
        </pc:spChg>
        <pc:picChg chg="del mod">
          <ac:chgData name="Carol Mirenda" userId="f4675b1f1ea34875" providerId="LiveId" clId="{BC0BC6FA-BE89-094D-9400-77125A75E8DA}" dt="2021-01-25T08:17:47.103" v="3804" actId="21"/>
          <ac:picMkLst>
            <pc:docMk/>
            <pc:sldMk cId="2281431286" sldId="267"/>
            <ac:picMk id="6" creationId="{421E1B02-CB66-8247-96B4-37CB556F7990}"/>
          </ac:picMkLst>
        </pc:picChg>
        <pc:picChg chg="add mod">
          <ac:chgData name="Carol Mirenda" userId="f4675b1f1ea34875" providerId="LiveId" clId="{BC0BC6FA-BE89-094D-9400-77125A75E8DA}" dt="2021-01-25T08:18:37.136" v="3813" actId="1076"/>
          <ac:picMkLst>
            <pc:docMk/>
            <pc:sldMk cId="2281431286" sldId="267"/>
            <ac:picMk id="8" creationId="{ABE3FC81-89E3-3C4A-8406-04C86C072C47}"/>
          </ac:picMkLst>
        </pc:picChg>
      </pc:sldChg>
      <pc:sldChg chg="modSp mod ord">
        <pc:chgData name="Carol Mirenda" userId="f4675b1f1ea34875" providerId="LiveId" clId="{BC0BC6FA-BE89-094D-9400-77125A75E8DA}" dt="2021-01-25T01:35:23.450" v="3786" actId="20578"/>
        <pc:sldMkLst>
          <pc:docMk/>
          <pc:sldMk cId="506294005" sldId="272"/>
        </pc:sldMkLst>
        <pc:spChg chg="mod">
          <ac:chgData name="Carol Mirenda" userId="f4675b1f1ea34875" providerId="LiveId" clId="{BC0BC6FA-BE89-094D-9400-77125A75E8DA}" dt="2021-01-25T01:34:52.602" v="3785" actId="20577"/>
          <ac:spMkLst>
            <pc:docMk/>
            <pc:sldMk cId="506294005" sldId="272"/>
            <ac:spMk id="3" creationId="{A327CB80-F2FA-6840-B354-3AA913782E05}"/>
          </ac:spMkLst>
        </pc:spChg>
      </pc:sldChg>
      <pc:sldChg chg="addSp delSp modSp mod modAnim">
        <pc:chgData name="Carol Mirenda" userId="f4675b1f1ea34875" providerId="LiveId" clId="{BC0BC6FA-BE89-094D-9400-77125A75E8DA}" dt="2021-01-25T00:11:45.947" v="1986" actId="1076"/>
        <pc:sldMkLst>
          <pc:docMk/>
          <pc:sldMk cId="3968188183" sldId="275"/>
        </pc:sldMkLst>
        <pc:spChg chg="mod">
          <ac:chgData name="Carol Mirenda" userId="f4675b1f1ea34875" providerId="LiveId" clId="{BC0BC6FA-BE89-094D-9400-77125A75E8DA}" dt="2021-01-25T00:01:32.567" v="1897" actId="14100"/>
          <ac:spMkLst>
            <pc:docMk/>
            <pc:sldMk cId="3968188183" sldId="275"/>
            <ac:spMk id="2" creationId="{BD601BF6-5884-E043-BB76-8A1A0730CC10}"/>
          </ac:spMkLst>
        </pc:spChg>
        <pc:spChg chg="mod">
          <ac:chgData name="Carol Mirenda" userId="f4675b1f1ea34875" providerId="LiveId" clId="{BC0BC6FA-BE89-094D-9400-77125A75E8DA}" dt="2021-01-25T00:02:06.380" v="1902" actId="1076"/>
          <ac:spMkLst>
            <pc:docMk/>
            <pc:sldMk cId="3968188183" sldId="275"/>
            <ac:spMk id="9" creationId="{4A105FC4-FC03-A749-A57E-4637F69B5793}"/>
          </ac:spMkLst>
        </pc:spChg>
        <pc:spChg chg="mod">
          <ac:chgData name="Carol Mirenda" userId="f4675b1f1ea34875" providerId="LiveId" clId="{BC0BC6FA-BE89-094D-9400-77125A75E8DA}" dt="2021-01-25T00:11:28.152" v="1977" actId="1076"/>
          <ac:spMkLst>
            <pc:docMk/>
            <pc:sldMk cId="3968188183" sldId="275"/>
            <ac:spMk id="11" creationId="{68B1FCB3-E978-0F4C-8704-AD5E46E91C4B}"/>
          </ac:spMkLst>
        </pc:spChg>
        <pc:spChg chg="mod">
          <ac:chgData name="Carol Mirenda" userId="f4675b1f1ea34875" providerId="LiveId" clId="{BC0BC6FA-BE89-094D-9400-77125A75E8DA}" dt="2021-01-25T00:02:48.009" v="1909" actId="1076"/>
          <ac:spMkLst>
            <pc:docMk/>
            <pc:sldMk cId="3968188183" sldId="275"/>
            <ac:spMk id="17" creationId="{71EF9AC4-A7E4-994B-A74A-FA7FB1B6F8FC}"/>
          </ac:spMkLst>
        </pc:spChg>
        <pc:spChg chg="add mod">
          <ac:chgData name="Carol Mirenda" userId="f4675b1f1ea34875" providerId="LiveId" clId="{BC0BC6FA-BE89-094D-9400-77125A75E8DA}" dt="2021-01-25T00:02:11.940" v="1903" actId="1076"/>
          <ac:spMkLst>
            <pc:docMk/>
            <pc:sldMk cId="3968188183" sldId="275"/>
            <ac:spMk id="28" creationId="{B3DA9AF7-687F-8E4A-B512-DF7BD880D1A4}"/>
          </ac:spMkLst>
        </pc:spChg>
        <pc:spChg chg="add mod">
          <ac:chgData name="Carol Mirenda" userId="f4675b1f1ea34875" providerId="LiveId" clId="{BC0BC6FA-BE89-094D-9400-77125A75E8DA}" dt="2021-01-25T00:02:27.728" v="1905" actId="1076"/>
          <ac:spMkLst>
            <pc:docMk/>
            <pc:sldMk cId="3968188183" sldId="275"/>
            <ac:spMk id="29" creationId="{5D545AD5-2DFE-E94D-8E3C-14C5EF292F25}"/>
          </ac:spMkLst>
        </pc:spChg>
        <pc:spChg chg="add mod">
          <ac:chgData name="Carol Mirenda" userId="f4675b1f1ea34875" providerId="LiveId" clId="{BC0BC6FA-BE89-094D-9400-77125A75E8DA}" dt="2021-01-25T00:11:23.895" v="1976" actId="1076"/>
          <ac:spMkLst>
            <pc:docMk/>
            <pc:sldMk cId="3968188183" sldId="275"/>
            <ac:spMk id="31" creationId="{1FF6AB36-B663-F042-B451-BEE8DB2FCA1C}"/>
          </ac:spMkLst>
        </pc:spChg>
        <pc:spChg chg="add mod">
          <ac:chgData name="Carol Mirenda" userId="f4675b1f1ea34875" providerId="LiveId" clId="{BC0BC6FA-BE89-094D-9400-77125A75E8DA}" dt="2021-01-25T00:03:10.729" v="1912" actId="14100"/>
          <ac:spMkLst>
            <pc:docMk/>
            <pc:sldMk cId="3968188183" sldId="275"/>
            <ac:spMk id="32" creationId="{9B219A1C-B641-954B-A548-2DB94482D123}"/>
          </ac:spMkLst>
        </pc:spChg>
        <pc:spChg chg="add mod">
          <ac:chgData name="Carol Mirenda" userId="f4675b1f1ea34875" providerId="LiveId" clId="{BC0BC6FA-BE89-094D-9400-77125A75E8DA}" dt="2021-01-25T00:11:45.947" v="1986" actId="1076"/>
          <ac:spMkLst>
            <pc:docMk/>
            <pc:sldMk cId="3968188183" sldId="275"/>
            <ac:spMk id="40" creationId="{3C5FF7F9-09C9-794E-97AE-7F33486A00CC}"/>
          </ac:spMkLst>
        </pc:spChg>
        <pc:picChg chg="del">
          <ac:chgData name="Carol Mirenda" userId="f4675b1f1ea34875" providerId="LiveId" clId="{BC0BC6FA-BE89-094D-9400-77125A75E8DA}" dt="2021-01-24T23:53:57.698" v="1830" actId="478"/>
          <ac:picMkLst>
            <pc:docMk/>
            <pc:sldMk cId="3968188183" sldId="275"/>
            <ac:picMk id="5" creationId="{051D86F9-C26B-0B41-AE65-72F08D234C1D}"/>
          </ac:picMkLst>
        </pc:picChg>
        <pc:picChg chg="add mod">
          <ac:chgData name="Carol Mirenda" userId="f4675b1f1ea34875" providerId="LiveId" clId="{BC0BC6FA-BE89-094D-9400-77125A75E8DA}" dt="2021-01-25T00:03:54.592" v="1918" actId="14100"/>
          <ac:picMkLst>
            <pc:docMk/>
            <pc:sldMk cId="3968188183" sldId="275"/>
            <ac:picMk id="21" creationId="{509F677F-9CCB-1349-A0A7-6A7C369C8927}"/>
          </ac:picMkLst>
        </pc:picChg>
        <pc:picChg chg="add mod">
          <ac:chgData name="Carol Mirenda" userId="f4675b1f1ea34875" providerId="LiveId" clId="{BC0BC6FA-BE89-094D-9400-77125A75E8DA}" dt="2021-01-24T23:58:22.674" v="1879" actId="1076"/>
          <ac:picMkLst>
            <pc:docMk/>
            <pc:sldMk cId="3968188183" sldId="275"/>
            <ac:picMk id="23" creationId="{3CF81A58-5FAF-D845-A2CB-7A4D48BB0974}"/>
          </ac:picMkLst>
        </pc:picChg>
        <pc:picChg chg="add mod">
          <ac:chgData name="Carol Mirenda" userId="f4675b1f1ea34875" providerId="LiveId" clId="{BC0BC6FA-BE89-094D-9400-77125A75E8DA}" dt="2021-01-25T00:04:13.324" v="1922" actId="1076"/>
          <ac:picMkLst>
            <pc:docMk/>
            <pc:sldMk cId="3968188183" sldId="275"/>
            <ac:picMk id="27" creationId="{F15D2B34-F343-274B-837C-143A3FF3F0E4}"/>
          </ac:picMkLst>
        </pc:picChg>
        <pc:cxnChg chg="mod">
          <ac:chgData name="Carol Mirenda" userId="f4675b1f1ea34875" providerId="LiveId" clId="{BC0BC6FA-BE89-094D-9400-77125A75E8DA}" dt="2021-01-25T00:06:49.139" v="1929" actId="14100"/>
          <ac:cxnSpMkLst>
            <pc:docMk/>
            <pc:sldMk cId="3968188183" sldId="275"/>
            <ac:cxnSpMk id="6" creationId="{74C6D8E0-6BD9-6B4A-8B75-FE5FC9C3F4E8}"/>
          </ac:cxnSpMkLst>
        </pc:cxnChg>
        <pc:cxnChg chg="mod">
          <ac:chgData name="Carol Mirenda" userId="f4675b1f1ea34875" providerId="LiveId" clId="{BC0BC6FA-BE89-094D-9400-77125A75E8DA}" dt="2021-01-25T00:03:41.242" v="1917" actId="1035"/>
          <ac:cxnSpMkLst>
            <pc:docMk/>
            <pc:sldMk cId="3968188183" sldId="275"/>
            <ac:cxnSpMk id="14" creationId="{74E10F64-C441-0147-B8BD-59428BEB2111}"/>
          </ac:cxnSpMkLst>
        </pc:cxnChg>
      </pc:sldChg>
      <pc:sldChg chg="addSp delSp modSp mod ord">
        <pc:chgData name="Carol Mirenda" userId="f4675b1f1ea34875" providerId="LiveId" clId="{BC0BC6FA-BE89-094D-9400-77125A75E8DA}" dt="2021-01-23T03:19:25.126" v="1280" actId="20578"/>
        <pc:sldMkLst>
          <pc:docMk/>
          <pc:sldMk cId="4049443283" sldId="276"/>
        </pc:sldMkLst>
        <pc:spChg chg="mod">
          <ac:chgData name="Carol Mirenda" userId="f4675b1f1ea34875" providerId="LiveId" clId="{BC0BC6FA-BE89-094D-9400-77125A75E8DA}" dt="2021-01-23T03:04:14.877" v="1238" actId="20577"/>
          <ac:spMkLst>
            <pc:docMk/>
            <pc:sldMk cId="4049443283" sldId="276"/>
            <ac:spMk id="6" creationId="{5BDE62D5-4089-634D-A3D8-64115A622484}"/>
          </ac:spMkLst>
        </pc:spChg>
        <pc:spChg chg="mod">
          <ac:chgData name="Carol Mirenda" userId="f4675b1f1ea34875" providerId="LiveId" clId="{BC0BC6FA-BE89-094D-9400-77125A75E8DA}" dt="2021-01-23T02:50:16.182" v="1117" actId="20577"/>
          <ac:spMkLst>
            <pc:docMk/>
            <pc:sldMk cId="4049443283" sldId="276"/>
            <ac:spMk id="13" creationId="{934C393A-16C9-8540-9175-7FA8F80CADFD}"/>
          </ac:spMkLst>
        </pc:spChg>
        <pc:spChg chg="mod">
          <ac:chgData name="Carol Mirenda" userId="f4675b1f1ea34875" providerId="LiveId" clId="{BC0BC6FA-BE89-094D-9400-77125A75E8DA}" dt="2021-01-23T03:07:11.133" v="1261" actId="313"/>
          <ac:spMkLst>
            <pc:docMk/>
            <pc:sldMk cId="4049443283" sldId="276"/>
            <ac:spMk id="15" creationId="{5650EF43-7A76-5747-8CCE-06E8F013F031}"/>
          </ac:spMkLst>
        </pc:spChg>
        <pc:spChg chg="add del mod">
          <ac:chgData name="Carol Mirenda" userId="f4675b1f1ea34875" providerId="LiveId" clId="{BC0BC6FA-BE89-094D-9400-77125A75E8DA}" dt="2021-01-23T03:04:57.225" v="1257" actId="14100"/>
          <ac:spMkLst>
            <pc:docMk/>
            <pc:sldMk cId="4049443283" sldId="276"/>
            <ac:spMk id="16" creationId="{DB8A6092-BB47-B44B-B71E-B456A7F84697}"/>
          </ac:spMkLst>
        </pc:spChg>
        <pc:picChg chg="mod">
          <ac:chgData name="Carol Mirenda" userId="f4675b1f1ea34875" providerId="LiveId" clId="{BC0BC6FA-BE89-094D-9400-77125A75E8DA}" dt="2021-01-23T02:00:23.070" v="24" actId="14100"/>
          <ac:picMkLst>
            <pc:docMk/>
            <pc:sldMk cId="4049443283" sldId="276"/>
            <ac:picMk id="5" creationId="{85541CF3-D93D-F842-AAB0-538CD6D4CAAE}"/>
          </ac:picMkLst>
        </pc:picChg>
      </pc:sldChg>
      <pc:sldChg chg="modSp">
        <pc:chgData name="Carol Mirenda" userId="f4675b1f1ea34875" providerId="LiveId" clId="{BC0BC6FA-BE89-094D-9400-77125A75E8DA}" dt="2021-01-23T03:14:07.838" v="1279" actId="20577"/>
        <pc:sldMkLst>
          <pc:docMk/>
          <pc:sldMk cId="3078060626" sldId="277"/>
        </pc:sldMkLst>
        <pc:spChg chg="mod">
          <ac:chgData name="Carol Mirenda" userId="f4675b1f1ea34875" providerId="LiveId" clId="{BC0BC6FA-BE89-094D-9400-77125A75E8DA}" dt="2021-01-23T03:14:07.838" v="1279" actId="20577"/>
          <ac:spMkLst>
            <pc:docMk/>
            <pc:sldMk cId="3078060626" sldId="277"/>
            <ac:spMk id="3" creationId="{A3D9889F-CBC8-0244-8684-E0D264A1813C}"/>
          </ac:spMkLst>
        </pc:spChg>
      </pc:sldChg>
      <pc:sldChg chg="addSp delSp modSp mod">
        <pc:chgData name="Carol Mirenda" userId="f4675b1f1ea34875" providerId="LiveId" clId="{BC0BC6FA-BE89-094D-9400-77125A75E8DA}" dt="2021-01-25T08:17:56.503" v="3806" actId="1076"/>
        <pc:sldMkLst>
          <pc:docMk/>
          <pc:sldMk cId="4130387574" sldId="281"/>
        </pc:sldMkLst>
        <pc:picChg chg="del">
          <ac:chgData name="Carol Mirenda" userId="f4675b1f1ea34875" providerId="LiveId" clId="{BC0BC6FA-BE89-094D-9400-77125A75E8DA}" dt="2021-01-25T08:17:42.542" v="3803" actId="478"/>
          <ac:picMkLst>
            <pc:docMk/>
            <pc:sldMk cId="4130387574" sldId="281"/>
            <ac:picMk id="6" creationId="{DCD8665A-E613-6C4B-B82A-2D3E84AA9B1F}"/>
          </ac:picMkLst>
        </pc:picChg>
        <pc:picChg chg="add mod">
          <ac:chgData name="Carol Mirenda" userId="f4675b1f1ea34875" providerId="LiveId" clId="{BC0BC6FA-BE89-094D-9400-77125A75E8DA}" dt="2021-01-25T08:17:56.503" v="3806" actId="1076"/>
          <ac:picMkLst>
            <pc:docMk/>
            <pc:sldMk cId="4130387574" sldId="281"/>
            <ac:picMk id="7" creationId="{738961A9-FA1D-7945-ADF6-FC07E2624038}"/>
          </ac:picMkLst>
        </pc:picChg>
      </pc:sldChg>
      <pc:sldChg chg="modSp mod">
        <pc:chgData name="Carol Mirenda" userId="f4675b1f1ea34875" providerId="LiveId" clId="{BC0BC6FA-BE89-094D-9400-77125A75E8DA}" dt="2021-01-23T03:07:48.190" v="1265" actId="1076"/>
        <pc:sldMkLst>
          <pc:docMk/>
          <pc:sldMk cId="1821699282" sldId="282"/>
        </pc:sldMkLst>
        <pc:spChg chg="mod">
          <ac:chgData name="Carol Mirenda" userId="f4675b1f1ea34875" providerId="LiveId" clId="{BC0BC6FA-BE89-094D-9400-77125A75E8DA}" dt="2021-01-23T03:07:48.190" v="1265" actId="1076"/>
          <ac:spMkLst>
            <pc:docMk/>
            <pc:sldMk cId="1821699282" sldId="282"/>
            <ac:spMk id="15" creationId="{2D8070A3-DA9C-0844-AB20-989E6F1FD688}"/>
          </ac:spMkLst>
        </pc:spChg>
      </pc:sldChg>
      <pc:sldChg chg="modSp mod modAnim">
        <pc:chgData name="Carol Mirenda" userId="f4675b1f1ea34875" providerId="LiveId" clId="{BC0BC6FA-BE89-094D-9400-77125A75E8DA}" dt="2021-01-25T00:51:10.581" v="2561" actId="14100"/>
        <pc:sldMkLst>
          <pc:docMk/>
          <pc:sldMk cId="2908542917" sldId="285"/>
        </pc:sldMkLst>
        <pc:spChg chg="mod">
          <ac:chgData name="Carol Mirenda" userId="f4675b1f1ea34875" providerId="LiveId" clId="{BC0BC6FA-BE89-094D-9400-77125A75E8DA}" dt="2021-01-25T00:51:10.581" v="2561" actId="14100"/>
          <ac:spMkLst>
            <pc:docMk/>
            <pc:sldMk cId="2908542917" sldId="285"/>
            <ac:spMk id="2" creationId="{56C6FDE2-5A5A-3B49-99D4-EF6068F5A6FE}"/>
          </ac:spMkLst>
        </pc:spChg>
      </pc:sldChg>
      <pc:sldChg chg="modSp mod">
        <pc:chgData name="Carol Mirenda" userId="f4675b1f1ea34875" providerId="LiveId" clId="{BC0BC6FA-BE89-094D-9400-77125A75E8DA}" dt="2021-01-25T08:29:25.576" v="4029" actId="20577"/>
        <pc:sldMkLst>
          <pc:docMk/>
          <pc:sldMk cId="1636743760" sldId="287"/>
        </pc:sldMkLst>
        <pc:spChg chg="mod">
          <ac:chgData name="Carol Mirenda" userId="f4675b1f1ea34875" providerId="LiveId" clId="{BC0BC6FA-BE89-094D-9400-77125A75E8DA}" dt="2021-01-25T08:29:25.576" v="4029" actId="20577"/>
          <ac:spMkLst>
            <pc:docMk/>
            <pc:sldMk cId="1636743760" sldId="287"/>
            <ac:spMk id="7" creationId="{FF7B049F-EBF4-6743-8CE1-FC0B7299CC68}"/>
          </ac:spMkLst>
        </pc:spChg>
        <pc:spChg chg="mod">
          <ac:chgData name="Carol Mirenda" userId="f4675b1f1ea34875" providerId="LiveId" clId="{BC0BC6FA-BE89-094D-9400-77125A75E8DA}" dt="2021-01-25T08:28:58.916" v="3994" actId="5793"/>
          <ac:spMkLst>
            <pc:docMk/>
            <pc:sldMk cId="1636743760" sldId="287"/>
            <ac:spMk id="10" creationId="{C8207597-2E10-614A-9AFB-6A67F137D5CA}"/>
          </ac:spMkLst>
        </pc:spChg>
      </pc:sldChg>
      <pc:sldChg chg="modSp mod">
        <pc:chgData name="Carol Mirenda" userId="f4675b1f1ea34875" providerId="LiveId" clId="{BC0BC6FA-BE89-094D-9400-77125A75E8DA}" dt="2021-01-25T00:42:58.710" v="2303" actId="1076"/>
        <pc:sldMkLst>
          <pc:docMk/>
          <pc:sldMk cId="1798905170" sldId="291"/>
        </pc:sldMkLst>
        <pc:picChg chg="mod">
          <ac:chgData name="Carol Mirenda" userId="f4675b1f1ea34875" providerId="LiveId" clId="{BC0BC6FA-BE89-094D-9400-77125A75E8DA}" dt="2021-01-25T00:42:46.180" v="2302" actId="14100"/>
          <ac:picMkLst>
            <pc:docMk/>
            <pc:sldMk cId="1798905170" sldId="291"/>
            <ac:picMk id="5" creationId="{A0A305CD-FCDE-0343-A8DC-4CC97C911D3A}"/>
          </ac:picMkLst>
        </pc:picChg>
        <pc:picChg chg="mod">
          <ac:chgData name="Carol Mirenda" userId="f4675b1f1ea34875" providerId="LiveId" clId="{BC0BC6FA-BE89-094D-9400-77125A75E8DA}" dt="2021-01-25T00:42:58.710" v="2303" actId="1076"/>
          <ac:picMkLst>
            <pc:docMk/>
            <pc:sldMk cId="1798905170" sldId="291"/>
            <ac:picMk id="7" creationId="{BCB910A6-7499-C84F-B1A4-96058513C63B}"/>
          </ac:picMkLst>
        </pc:picChg>
      </pc:sldChg>
      <pc:sldChg chg="modSp mod">
        <pc:chgData name="Carol Mirenda" userId="f4675b1f1ea34875" providerId="LiveId" clId="{BC0BC6FA-BE89-094D-9400-77125A75E8DA}" dt="2021-01-25T01:31:53.861" v="3738" actId="1037"/>
        <pc:sldMkLst>
          <pc:docMk/>
          <pc:sldMk cId="1897470990" sldId="292"/>
        </pc:sldMkLst>
        <pc:picChg chg="mod">
          <ac:chgData name="Carol Mirenda" userId="f4675b1f1ea34875" providerId="LiveId" clId="{BC0BC6FA-BE89-094D-9400-77125A75E8DA}" dt="2021-01-25T01:31:53.861" v="3738" actId="1037"/>
          <ac:picMkLst>
            <pc:docMk/>
            <pc:sldMk cId="1897470990" sldId="292"/>
            <ac:picMk id="15" creationId="{5CD4DD7A-15F1-074C-91FC-278B44C235B6}"/>
          </ac:picMkLst>
        </pc:picChg>
      </pc:sldChg>
      <pc:sldChg chg="modSp mod">
        <pc:chgData name="Carol Mirenda" userId="f4675b1f1ea34875" providerId="LiveId" clId="{BC0BC6FA-BE89-094D-9400-77125A75E8DA}" dt="2021-01-25T08:30:50.535" v="4057" actId="20577"/>
        <pc:sldMkLst>
          <pc:docMk/>
          <pc:sldMk cId="2487456740" sldId="294"/>
        </pc:sldMkLst>
        <pc:spChg chg="mod">
          <ac:chgData name="Carol Mirenda" userId="f4675b1f1ea34875" providerId="LiveId" clId="{BC0BC6FA-BE89-094D-9400-77125A75E8DA}" dt="2021-01-25T08:30:50.535" v="4057" actId="20577"/>
          <ac:spMkLst>
            <pc:docMk/>
            <pc:sldMk cId="2487456740" sldId="294"/>
            <ac:spMk id="6" creationId="{C40BA809-3622-C947-B8A4-5A1937225537}"/>
          </ac:spMkLst>
        </pc:spChg>
      </pc:sldChg>
      <pc:sldChg chg="modSp del mod">
        <pc:chgData name="Carol Mirenda" userId="f4675b1f1ea34875" providerId="LiveId" clId="{BC0BC6FA-BE89-094D-9400-77125A75E8DA}" dt="2021-01-23T03:06:46.163" v="1259" actId="2696"/>
        <pc:sldMkLst>
          <pc:docMk/>
          <pc:sldMk cId="3341216883" sldId="297"/>
        </pc:sldMkLst>
        <pc:picChg chg="mod">
          <ac:chgData name="Carol Mirenda" userId="f4675b1f1ea34875" providerId="LiveId" clId="{BC0BC6FA-BE89-094D-9400-77125A75E8DA}" dt="2021-01-23T02:11:22.916" v="702" actId="1076"/>
          <ac:picMkLst>
            <pc:docMk/>
            <pc:sldMk cId="3341216883" sldId="297"/>
            <ac:picMk id="4" creationId="{0A4F3751-D5F1-F947-A6B5-EAE6E445439D}"/>
          </ac:picMkLst>
        </pc:picChg>
      </pc:sldChg>
      <pc:sldChg chg="addSp delSp modSp mod modAnim">
        <pc:chgData name="Carol Mirenda" userId="f4675b1f1ea34875" providerId="LiveId" clId="{BC0BC6FA-BE89-094D-9400-77125A75E8DA}" dt="2021-01-25T08:35:46.932" v="4131"/>
        <pc:sldMkLst>
          <pc:docMk/>
          <pc:sldMk cId="2192334312" sldId="298"/>
        </pc:sldMkLst>
        <pc:spChg chg="mod">
          <ac:chgData name="Carol Mirenda" userId="f4675b1f1ea34875" providerId="LiveId" clId="{BC0BC6FA-BE89-094D-9400-77125A75E8DA}" dt="2021-01-23T02:11:40.901" v="707" actId="20577"/>
          <ac:spMkLst>
            <pc:docMk/>
            <pc:sldMk cId="2192334312" sldId="298"/>
            <ac:spMk id="2" creationId="{F468FACF-56D8-9E47-815E-42C98D9A1647}"/>
          </ac:spMkLst>
        </pc:spChg>
        <pc:spChg chg="mod">
          <ac:chgData name="Carol Mirenda" userId="f4675b1f1ea34875" providerId="LiveId" clId="{BC0BC6FA-BE89-094D-9400-77125A75E8DA}" dt="2021-01-25T08:33:22.432" v="4060" actId="1076"/>
          <ac:spMkLst>
            <pc:docMk/>
            <pc:sldMk cId="2192334312" sldId="298"/>
            <ac:spMk id="7" creationId="{A1AD80E9-F80A-334C-A696-81195159DF8D}"/>
          </ac:spMkLst>
        </pc:spChg>
        <pc:spChg chg="del mod">
          <ac:chgData name="Carol Mirenda" userId="f4675b1f1ea34875" providerId="LiveId" clId="{BC0BC6FA-BE89-094D-9400-77125A75E8DA}" dt="2021-01-23T02:12:38.930" v="713"/>
          <ac:spMkLst>
            <pc:docMk/>
            <pc:sldMk cId="2192334312" sldId="298"/>
            <ac:spMk id="26" creationId="{4FB17A44-2D21-8D42-999E-7648BAF14BC1}"/>
          </ac:spMkLst>
        </pc:spChg>
        <pc:spChg chg="add mod">
          <ac:chgData name="Carol Mirenda" userId="f4675b1f1ea34875" providerId="LiveId" clId="{BC0BC6FA-BE89-094D-9400-77125A75E8DA}" dt="2021-01-25T08:34:55.773" v="4130" actId="1076"/>
          <ac:spMkLst>
            <pc:docMk/>
            <pc:sldMk cId="2192334312" sldId="298"/>
            <ac:spMk id="29" creationId="{E270F691-725E-E447-8973-128F4F70C2C8}"/>
          </ac:spMkLst>
        </pc:spChg>
        <pc:picChg chg="del">
          <ac:chgData name="Carol Mirenda" userId="f4675b1f1ea34875" providerId="LiveId" clId="{BC0BC6FA-BE89-094D-9400-77125A75E8DA}" dt="2021-01-23T02:12:43.704" v="714" actId="478"/>
          <ac:picMkLst>
            <pc:docMk/>
            <pc:sldMk cId="2192334312" sldId="298"/>
            <ac:picMk id="28" creationId="{620155CF-BC2F-1E49-8C55-CAB24F3165D8}"/>
          </ac:picMkLst>
        </pc:picChg>
      </pc:sldChg>
      <pc:sldChg chg="modSp mod">
        <pc:chgData name="Carol Mirenda" userId="f4675b1f1ea34875" providerId="LiveId" clId="{BC0BC6FA-BE89-094D-9400-77125A75E8DA}" dt="2021-01-25T01:05:35.139" v="2901" actId="1035"/>
        <pc:sldMkLst>
          <pc:docMk/>
          <pc:sldMk cId="784185857" sldId="299"/>
        </pc:sldMkLst>
        <pc:spChg chg="mod">
          <ac:chgData name="Carol Mirenda" userId="f4675b1f1ea34875" providerId="LiveId" clId="{BC0BC6FA-BE89-094D-9400-77125A75E8DA}" dt="2021-01-23T02:36:05.334" v="953" actId="20577"/>
          <ac:spMkLst>
            <pc:docMk/>
            <pc:sldMk cId="784185857" sldId="299"/>
            <ac:spMk id="2" creationId="{243B3455-6E8D-F343-9D73-67341B8B941B}"/>
          </ac:spMkLst>
        </pc:spChg>
        <pc:spChg chg="mod">
          <ac:chgData name="Carol Mirenda" userId="f4675b1f1ea34875" providerId="LiveId" clId="{BC0BC6FA-BE89-094D-9400-77125A75E8DA}" dt="2021-01-25T01:05:35.139" v="2901" actId="1035"/>
          <ac:spMkLst>
            <pc:docMk/>
            <pc:sldMk cId="784185857" sldId="299"/>
            <ac:spMk id="4" creationId="{1CBB4DD8-6DF5-BD4E-8029-5548F420966E}"/>
          </ac:spMkLst>
        </pc:spChg>
        <pc:spChg chg="mod">
          <ac:chgData name="Carol Mirenda" userId="f4675b1f1ea34875" providerId="LiveId" clId="{BC0BC6FA-BE89-094D-9400-77125A75E8DA}" dt="2021-01-23T03:06:25.744" v="1258" actId="1076"/>
          <ac:spMkLst>
            <pc:docMk/>
            <pc:sldMk cId="784185857" sldId="299"/>
            <ac:spMk id="18" creationId="{F3C603C7-D617-AA45-8C88-FF51E67AF2B5}"/>
          </ac:spMkLst>
        </pc:spChg>
      </pc:sldChg>
      <pc:sldChg chg="addSp delSp modSp new mod ord modAnim">
        <pc:chgData name="Carol Mirenda" userId="f4675b1f1ea34875" providerId="LiveId" clId="{BC0BC6FA-BE89-094D-9400-77125A75E8DA}" dt="2021-01-25T08:40:28.738" v="4178" actId="20577"/>
        <pc:sldMkLst>
          <pc:docMk/>
          <pc:sldMk cId="2412020304" sldId="300"/>
        </pc:sldMkLst>
        <pc:spChg chg="mod">
          <ac:chgData name="Carol Mirenda" userId="f4675b1f1ea34875" providerId="LiveId" clId="{BC0BC6FA-BE89-094D-9400-77125A75E8DA}" dt="2021-01-25T08:38:01.309" v="4136" actId="20577"/>
          <ac:spMkLst>
            <pc:docMk/>
            <pc:sldMk cId="2412020304" sldId="300"/>
            <ac:spMk id="2" creationId="{EF5FFE8E-7B5C-6F49-AAC0-3A7293081C25}"/>
          </ac:spMkLst>
        </pc:spChg>
        <pc:spChg chg="del mod">
          <ac:chgData name="Carol Mirenda" userId="f4675b1f1ea34875" providerId="LiveId" clId="{BC0BC6FA-BE89-094D-9400-77125A75E8DA}" dt="2021-01-23T02:16:36.349" v="742"/>
          <ac:spMkLst>
            <pc:docMk/>
            <pc:sldMk cId="2412020304" sldId="300"/>
            <ac:spMk id="3" creationId="{69A93F00-2A15-B241-A139-3587DD91B77D}"/>
          </ac:spMkLst>
        </pc:spChg>
        <pc:spChg chg="add mod">
          <ac:chgData name="Carol Mirenda" userId="f4675b1f1ea34875" providerId="LiveId" clId="{BC0BC6FA-BE89-094D-9400-77125A75E8DA}" dt="2021-01-25T08:36:52.385" v="4133" actId="14100"/>
          <ac:spMkLst>
            <pc:docMk/>
            <pc:sldMk cId="2412020304" sldId="300"/>
            <ac:spMk id="6" creationId="{A9AB67C6-7F5F-0F4E-92F9-657C08E7572E}"/>
          </ac:spMkLst>
        </pc:spChg>
        <pc:spChg chg="add mod">
          <ac:chgData name="Carol Mirenda" userId="f4675b1f1ea34875" providerId="LiveId" clId="{BC0BC6FA-BE89-094D-9400-77125A75E8DA}" dt="2021-01-25T08:40:28.738" v="4178" actId="20577"/>
          <ac:spMkLst>
            <pc:docMk/>
            <pc:sldMk cId="2412020304" sldId="300"/>
            <ac:spMk id="9" creationId="{A518D311-12F8-3C4D-ADB6-D54E201AB8D6}"/>
          </ac:spMkLst>
        </pc:spChg>
        <pc:picChg chg="add mod">
          <ac:chgData name="Carol Mirenda" userId="f4675b1f1ea34875" providerId="LiveId" clId="{BC0BC6FA-BE89-094D-9400-77125A75E8DA}" dt="2021-01-25T08:38:17.338" v="4137" actId="1076"/>
          <ac:picMkLst>
            <pc:docMk/>
            <pc:sldMk cId="2412020304" sldId="300"/>
            <ac:picMk id="5" creationId="{F4727FC7-4AA8-D94C-9675-185A08DBC947}"/>
          </ac:picMkLst>
        </pc:picChg>
        <pc:picChg chg="add mod">
          <ac:chgData name="Carol Mirenda" userId="f4675b1f1ea34875" providerId="LiveId" clId="{BC0BC6FA-BE89-094D-9400-77125A75E8DA}" dt="2021-01-25T08:38:28.577" v="4140" actId="1076"/>
          <ac:picMkLst>
            <pc:docMk/>
            <pc:sldMk cId="2412020304" sldId="300"/>
            <ac:picMk id="8" creationId="{566982E1-FE0D-3741-8957-B830D501D280}"/>
          </ac:picMkLst>
        </pc:picChg>
      </pc:sldChg>
      <pc:sldChg chg="addSp modSp new mod delAnim modAnim">
        <pc:chgData name="Carol Mirenda" userId="f4675b1f1ea34875" providerId="LiveId" clId="{BC0BC6FA-BE89-094D-9400-77125A75E8DA}" dt="2021-01-25T01:06:44.900" v="2902" actId="13926"/>
        <pc:sldMkLst>
          <pc:docMk/>
          <pc:sldMk cId="3232902538" sldId="301"/>
        </pc:sldMkLst>
        <pc:spChg chg="mod">
          <ac:chgData name="Carol Mirenda" userId="f4675b1f1ea34875" providerId="LiveId" clId="{BC0BC6FA-BE89-094D-9400-77125A75E8DA}" dt="2021-01-25T00:29:27.280" v="2167" actId="1076"/>
          <ac:spMkLst>
            <pc:docMk/>
            <pc:sldMk cId="3232902538" sldId="301"/>
            <ac:spMk id="2" creationId="{17234ED4-BEA8-E543-9FE2-B3089D328477}"/>
          </ac:spMkLst>
        </pc:spChg>
        <pc:spChg chg="mod">
          <ac:chgData name="Carol Mirenda" userId="f4675b1f1ea34875" providerId="LiveId" clId="{BC0BC6FA-BE89-094D-9400-77125A75E8DA}" dt="2021-01-25T00:40:15.299" v="2295" actId="114"/>
          <ac:spMkLst>
            <pc:docMk/>
            <pc:sldMk cId="3232902538" sldId="301"/>
            <ac:spMk id="3" creationId="{501D1287-4D5D-E04A-8015-C63AC2123CBA}"/>
          </ac:spMkLst>
        </pc:spChg>
        <pc:spChg chg="add mod">
          <ac:chgData name="Carol Mirenda" userId="f4675b1f1ea34875" providerId="LiveId" clId="{BC0BC6FA-BE89-094D-9400-77125A75E8DA}" dt="2021-01-25T01:06:44.900" v="2902" actId="13926"/>
          <ac:spMkLst>
            <pc:docMk/>
            <pc:sldMk cId="3232902538" sldId="301"/>
            <ac:spMk id="6" creationId="{B514E22D-BDA7-0040-9BFD-1504CA900130}"/>
          </ac:spMkLst>
        </pc:spChg>
        <pc:spChg chg="add mod">
          <ac:chgData name="Carol Mirenda" userId="f4675b1f1ea34875" providerId="LiveId" clId="{BC0BC6FA-BE89-094D-9400-77125A75E8DA}" dt="2021-01-25T00:37:27.920" v="2218" actId="1035"/>
          <ac:spMkLst>
            <pc:docMk/>
            <pc:sldMk cId="3232902538" sldId="301"/>
            <ac:spMk id="7" creationId="{373F0EC9-D26F-714D-A1F2-C2150A8A9F88}"/>
          </ac:spMkLst>
        </pc:spChg>
        <pc:spChg chg="add mod">
          <ac:chgData name="Carol Mirenda" userId="f4675b1f1ea34875" providerId="LiveId" clId="{BC0BC6FA-BE89-094D-9400-77125A75E8DA}" dt="2021-01-25T00:37:22.654" v="2213" actId="1035"/>
          <ac:spMkLst>
            <pc:docMk/>
            <pc:sldMk cId="3232902538" sldId="301"/>
            <ac:spMk id="8" creationId="{E838DCC0-1F93-9B4D-ABB0-797ED5942532}"/>
          </ac:spMkLst>
        </pc:spChg>
        <pc:grpChg chg="add mod">
          <ac:chgData name="Carol Mirenda" userId="f4675b1f1ea34875" providerId="LiveId" clId="{BC0BC6FA-BE89-094D-9400-77125A75E8DA}" dt="2021-01-25T00:41:02.250" v="2298" actId="1076"/>
          <ac:grpSpMkLst>
            <pc:docMk/>
            <pc:sldMk cId="3232902538" sldId="301"/>
            <ac:grpSpMk id="9" creationId="{6E4D4091-5B3C-D04A-8D84-ED1582B3739F}"/>
          </ac:grpSpMkLst>
        </pc:grpChg>
        <pc:picChg chg="add mod">
          <ac:chgData name="Carol Mirenda" userId="f4675b1f1ea34875" providerId="LiveId" clId="{BC0BC6FA-BE89-094D-9400-77125A75E8DA}" dt="2021-01-23T03:28:31.597" v="1814" actId="1076"/>
          <ac:picMkLst>
            <pc:docMk/>
            <pc:sldMk cId="3232902538" sldId="301"/>
            <ac:picMk id="5" creationId="{AF16395C-F098-DC4A-A91A-F75975CBD92C}"/>
          </ac:picMkLst>
        </pc:picChg>
      </pc:sldChg>
      <pc:sldChg chg="new">
        <pc:chgData name="Carol Mirenda" userId="f4675b1f1ea34875" providerId="LiveId" clId="{BC0BC6FA-BE89-094D-9400-77125A75E8DA}" dt="2021-01-25T00:32:07.927" v="2182" actId="680"/>
        <pc:sldMkLst>
          <pc:docMk/>
          <pc:sldMk cId="3157656073" sldId="302"/>
        </pc:sldMkLst>
      </pc:sldChg>
      <pc:sldChg chg="addSp modSp new mod">
        <pc:chgData name="Carol Mirenda" userId="f4675b1f1ea34875" providerId="LiveId" clId="{BC0BC6FA-BE89-094D-9400-77125A75E8DA}" dt="2021-01-25T00:57:51.544" v="2731" actId="20577"/>
        <pc:sldMkLst>
          <pc:docMk/>
          <pc:sldMk cId="3414602334" sldId="303"/>
        </pc:sldMkLst>
        <pc:spChg chg="mod">
          <ac:chgData name="Carol Mirenda" userId="f4675b1f1ea34875" providerId="LiveId" clId="{BC0BC6FA-BE89-094D-9400-77125A75E8DA}" dt="2021-01-25T00:56:50.011" v="2715" actId="1076"/>
          <ac:spMkLst>
            <pc:docMk/>
            <pc:sldMk cId="3414602334" sldId="303"/>
            <ac:spMk id="2" creationId="{C5BE19BA-9BD6-1045-B2EB-DC6AE0127631}"/>
          </ac:spMkLst>
        </pc:spChg>
        <pc:spChg chg="mod">
          <ac:chgData name="Carol Mirenda" userId="f4675b1f1ea34875" providerId="LiveId" clId="{BC0BC6FA-BE89-094D-9400-77125A75E8DA}" dt="2021-01-25T00:57:51.544" v="2731" actId="20577"/>
          <ac:spMkLst>
            <pc:docMk/>
            <pc:sldMk cId="3414602334" sldId="303"/>
            <ac:spMk id="3" creationId="{82C969CD-4FC7-E84F-9BC8-C6A3F46AF6D2}"/>
          </ac:spMkLst>
        </pc:spChg>
        <pc:spChg chg="add mod">
          <ac:chgData name="Carol Mirenda" userId="f4675b1f1ea34875" providerId="LiveId" clId="{BC0BC6FA-BE89-094D-9400-77125A75E8DA}" dt="2021-01-25T00:52:29.609" v="2580" actId="1076"/>
          <ac:spMkLst>
            <pc:docMk/>
            <pc:sldMk cId="3414602334" sldId="303"/>
            <ac:spMk id="4" creationId="{B6FEE2AF-B340-E94D-B87E-81035DCB162A}"/>
          </ac:spMkLst>
        </pc:spChg>
        <pc:spChg chg="add mod">
          <ac:chgData name="Carol Mirenda" userId="f4675b1f1ea34875" providerId="LiveId" clId="{BC0BC6FA-BE89-094D-9400-77125A75E8DA}" dt="2021-01-25T00:56:59.304" v="2716" actId="1076"/>
          <ac:spMkLst>
            <pc:docMk/>
            <pc:sldMk cId="3414602334" sldId="303"/>
            <ac:spMk id="5" creationId="{4061CBBB-CD03-1D4A-AB06-1A79859CF817}"/>
          </ac:spMkLst>
        </pc:spChg>
        <pc:spChg chg="add mod">
          <ac:chgData name="Carol Mirenda" userId="f4675b1f1ea34875" providerId="LiveId" clId="{BC0BC6FA-BE89-094D-9400-77125A75E8DA}" dt="2021-01-25T00:56:37.106" v="2713" actId="1076"/>
          <ac:spMkLst>
            <pc:docMk/>
            <pc:sldMk cId="3414602334" sldId="303"/>
            <ac:spMk id="6" creationId="{35DD29AA-6ABE-214E-A650-F23D4D9B103F}"/>
          </ac:spMkLst>
        </pc:spChg>
        <pc:picChg chg="add mod">
          <ac:chgData name="Carol Mirenda" userId="f4675b1f1ea34875" providerId="LiveId" clId="{BC0BC6FA-BE89-094D-9400-77125A75E8DA}" dt="2021-01-25T00:57:05.607" v="2717" actId="14100"/>
          <ac:picMkLst>
            <pc:docMk/>
            <pc:sldMk cId="3414602334" sldId="303"/>
            <ac:picMk id="7" creationId="{B1A8693A-5D8B-5040-96C4-0B2A94CEEEB1}"/>
          </ac:picMkLst>
        </pc:picChg>
      </pc:sldChg>
      <pc:sldChg chg="addSp modSp new mod modAnim">
        <pc:chgData name="Carol Mirenda" userId="f4675b1f1ea34875" providerId="LiveId" clId="{BC0BC6FA-BE89-094D-9400-77125A75E8DA}" dt="2021-01-25T08:43:10.962" v="4198" actId="20577"/>
        <pc:sldMkLst>
          <pc:docMk/>
          <pc:sldMk cId="2698301148" sldId="304"/>
        </pc:sldMkLst>
        <pc:spChg chg="mod">
          <ac:chgData name="Carol Mirenda" userId="f4675b1f1ea34875" providerId="LiveId" clId="{BC0BC6FA-BE89-094D-9400-77125A75E8DA}" dt="2021-01-25T01:12:03.780" v="3578" actId="14100"/>
          <ac:spMkLst>
            <pc:docMk/>
            <pc:sldMk cId="2698301148" sldId="304"/>
            <ac:spMk id="2" creationId="{E9643529-C899-304F-AAD4-7DAF6B5C409D}"/>
          </ac:spMkLst>
        </pc:spChg>
        <pc:spChg chg="mod">
          <ac:chgData name="Carol Mirenda" userId="f4675b1f1ea34875" providerId="LiveId" clId="{BC0BC6FA-BE89-094D-9400-77125A75E8DA}" dt="2021-01-25T01:21:34.004" v="3685"/>
          <ac:spMkLst>
            <pc:docMk/>
            <pc:sldMk cId="2698301148" sldId="304"/>
            <ac:spMk id="3" creationId="{73F9B3BB-144B-5449-A492-DAE7EE73C177}"/>
          </ac:spMkLst>
        </pc:spChg>
        <pc:spChg chg="add mod">
          <ac:chgData name="Carol Mirenda" userId="f4675b1f1ea34875" providerId="LiveId" clId="{BC0BC6FA-BE89-094D-9400-77125A75E8DA}" dt="2021-01-25T08:22:59.111" v="3885" actId="1076"/>
          <ac:spMkLst>
            <pc:docMk/>
            <pc:sldMk cId="2698301148" sldId="304"/>
            <ac:spMk id="4" creationId="{41F8469B-6F3B-B04B-A58F-57CD4FA77D0E}"/>
          </ac:spMkLst>
        </pc:spChg>
        <pc:spChg chg="add mod">
          <ac:chgData name="Carol Mirenda" userId="f4675b1f1ea34875" providerId="LiveId" clId="{BC0BC6FA-BE89-094D-9400-77125A75E8DA}" dt="2021-01-25T08:43:10.962" v="4198" actId="20577"/>
          <ac:spMkLst>
            <pc:docMk/>
            <pc:sldMk cId="2698301148" sldId="304"/>
            <ac:spMk id="5" creationId="{DB37F160-60A8-8242-870F-6DB4D9482DCB}"/>
          </ac:spMkLst>
        </pc:spChg>
        <pc:spChg chg="add mod">
          <ac:chgData name="Carol Mirenda" userId="f4675b1f1ea34875" providerId="LiveId" clId="{BC0BC6FA-BE89-094D-9400-77125A75E8DA}" dt="2021-01-25T01:27:01.331" v="3717" actId="20577"/>
          <ac:spMkLst>
            <pc:docMk/>
            <pc:sldMk cId="2698301148" sldId="304"/>
            <ac:spMk id="6" creationId="{621B0E9E-3BEB-6A4B-B4AD-8E875DD8E28F}"/>
          </ac:spMkLst>
        </pc:spChg>
        <pc:spChg chg="add mod">
          <ac:chgData name="Carol Mirenda" userId="f4675b1f1ea34875" providerId="LiveId" clId="{BC0BC6FA-BE89-094D-9400-77125A75E8DA}" dt="2021-01-25T01:33:12.574" v="3779" actId="20577"/>
          <ac:spMkLst>
            <pc:docMk/>
            <pc:sldMk cId="2698301148" sldId="304"/>
            <ac:spMk id="7" creationId="{235AED20-1DC8-9645-93EC-2B3EDC42AB7E}"/>
          </ac:spMkLst>
        </pc:spChg>
        <pc:spChg chg="add mod">
          <ac:chgData name="Carol Mirenda" userId="f4675b1f1ea34875" providerId="LiveId" clId="{BC0BC6FA-BE89-094D-9400-77125A75E8DA}" dt="2021-01-25T08:24:56.561" v="3894" actId="20577"/>
          <ac:spMkLst>
            <pc:docMk/>
            <pc:sldMk cId="2698301148" sldId="304"/>
            <ac:spMk id="8" creationId="{DA82ED2A-0A0E-2B45-9E16-C5F1D9E70778}"/>
          </ac:spMkLst>
        </pc:spChg>
        <pc:spChg chg="add mod">
          <ac:chgData name="Carol Mirenda" userId="f4675b1f1ea34875" providerId="LiveId" clId="{BC0BC6FA-BE89-094D-9400-77125A75E8DA}" dt="2021-01-25T01:21:45.842" v="3687" actId="1076"/>
          <ac:spMkLst>
            <pc:docMk/>
            <pc:sldMk cId="2698301148" sldId="304"/>
            <ac:spMk id="9" creationId="{A28298F3-24F1-F246-A09B-3543C2DE4BC6}"/>
          </ac:spMkLst>
        </pc:spChg>
        <pc:spChg chg="add mod">
          <ac:chgData name="Carol Mirenda" userId="f4675b1f1ea34875" providerId="LiveId" clId="{BC0BC6FA-BE89-094D-9400-77125A75E8DA}" dt="2021-01-25T08:25:16.816" v="3904" actId="20577"/>
          <ac:spMkLst>
            <pc:docMk/>
            <pc:sldMk cId="2698301148" sldId="304"/>
            <ac:spMk id="10" creationId="{DE9DE056-6750-A04A-9127-4B7C46999E2E}"/>
          </ac:spMkLst>
        </pc:spChg>
        <pc:spChg chg="add mod">
          <ac:chgData name="Carol Mirenda" userId="f4675b1f1ea34875" providerId="LiveId" clId="{BC0BC6FA-BE89-094D-9400-77125A75E8DA}" dt="2021-01-25T01:32:45.604" v="3755" actId="20577"/>
          <ac:spMkLst>
            <pc:docMk/>
            <pc:sldMk cId="2698301148" sldId="304"/>
            <ac:spMk id="11" creationId="{3F4A9586-089F-3B4E-9716-69C8FB2C0758}"/>
          </ac:spMkLst>
        </pc:spChg>
        <pc:spChg chg="add mod">
          <ac:chgData name="Carol Mirenda" userId="f4675b1f1ea34875" providerId="LiveId" clId="{BC0BC6FA-BE89-094D-9400-77125A75E8DA}" dt="2021-01-25T01:27:06.602" v="3727" actId="20577"/>
          <ac:spMkLst>
            <pc:docMk/>
            <pc:sldMk cId="2698301148" sldId="304"/>
            <ac:spMk id="12" creationId="{2AF03430-1800-784D-AA8B-E48E71C4A47F}"/>
          </ac:spMkLst>
        </pc:spChg>
        <pc:spChg chg="add mod">
          <ac:chgData name="Carol Mirenda" userId="f4675b1f1ea34875" providerId="LiveId" clId="{BC0BC6FA-BE89-094D-9400-77125A75E8DA}" dt="2021-01-25T08:43:03.922" v="4187" actId="20577"/>
          <ac:spMkLst>
            <pc:docMk/>
            <pc:sldMk cId="2698301148" sldId="304"/>
            <ac:spMk id="13" creationId="{9DCB8395-F5EC-B843-B4CB-98C47BCE76F4}"/>
          </ac:spMkLst>
        </pc:spChg>
        <pc:cxnChg chg="add mod">
          <ac:chgData name="Carol Mirenda" userId="f4675b1f1ea34875" providerId="LiveId" clId="{BC0BC6FA-BE89-094D-9400-77125A75E8DA}" dt="2021-01-25T08:24:14.765" v="3886" actId="208"/>
          <ac:cxnSpMkLst>
            <pc:docMk/>
            <pc:sldMk cId="2698301148" sldId="304"/>
            <ac:cxnSpMk id="15" creationId="{E346F7D8-9469-3448-B53E-E11A369E514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C82BE-F965-684B-BFEA-6BEFD253F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86ABA-2DFF-C843-87CB-0FF4BACE1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87523-F33A-FC4A-81BC-05BCCFA38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EE4AC-97BB-1F41-B335-FDA08E1C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3F88A-7D1E-D144-BABF-5BCF662B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162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5B848-8310-5248-A623-F8C85A46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1BC4A-F447-F24A-B981-E47C4136F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4713D-E3DD-814E-A46B-18ACA8052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93BD3-84CB-9D4C-B44E-28F3034E9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40EBA-A014-3449-B7CB-DDED559A6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70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81E58-E8E5-9542-A708-DA3E08B71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FCFAC-A23D-0D46-9EE7-8C75914E6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9BC60-FE61-E647-A821-927402A5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A8D56-DEF1-4C49-AB17-DD2977190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51846-A04D-3A4A-ADF8-432E1A29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8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28D90-4A10-7C45-B5B8-3EAF7FA0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4A255-05DA-0641-81CC-66E2D5C10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1BA9F-386B-CD40-A7F5-3D4072A8A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E8033-FCB2-DF41-86E4-24BA2C548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14FB8-3912-5645-9261-814624A84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F5687-327E-AC48-B437-C6884DB61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18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6C22-0C5B-2340-8BE5-06643F1E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EF77F-7D06-C34E-A51F-2A2D1DD67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BDD5CB-4BAB-584B-BA08-1F10F9B48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BED5C9-3DFB-D14C-8463-44E417E16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A3EE9-58EC-254F-B442-E6770AD739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E5461-0D84-BA4C-92D5-992F4E8A2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EED2C6-D7AD-8A49-9004-A3203AB60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90FD7F-8852-5A4D-AD59-F09D521A7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58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B7EB9-AEFA-634F-AA1B-0649990E4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53613-488C-7B49-B274-153FFA60F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A7C90-8939-8842-A492-833C5326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9DE4A6-69C2-BF45-B173-1E9A2AA1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604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AE38C5-1E97-4B43-BDE7-25C2F5D2C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5719F2-74B6-204B-9189-4F772B05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C8E64-5C54-7C4A-80B0-E50EEB392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57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85D66-B428-FD47-AAA3-281C5CFC7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3730E-72C5-4343-8721-9A733F921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AB23C-077D-B944-88C3-B0F8F27F6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6D7C8-7799-1243-BC07-DAB150378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5661E-E2A9-484B-B33A-6A75BB97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DBC34-3C1A-2D4A-BD41-FF7F2F149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27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E1EC-A8D4-D74B-87DA-8FCC87DE9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77874-FBD5-DE44-AE34-24E6A3BA2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EC566-A7AE-AF47-94BD-B5EBFA20D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30D6E-B067-5A49-BD75-2CADF0B1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DBA55-97CE-F54A-A2A7-5375BC466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020FA-06A1-554C-91C2-24FC5C4E7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9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D945-1A1A-894C-B8AE-362B9BAE4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D29AF7-C8DA-E942-BA53-428152A30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5E840-F7AE-F84B-A7EC-126C5A837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F96E1-55E6-534D-AF86-EC73DD95F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10DD4-4FA0-104F-B136-C6A24237E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04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4AB935-E561-1A49-B12B-CE4101BAE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F5CF04-F2D8-9C4E-BAF1-821A2389A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D700E-3F7D-E34E-867D-BB86F418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4D27C-34C5-3840-9A6D-36C9B5591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FDBB4-DB7C-2546-9FCC-8D798419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50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6A2549-F2D7-C24F-A9FC-734D2667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90CA4-4480-0C48-8A4C-E49CF55D4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40644-4385-2149-B438-B63E55DCE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CFE13-70EB-CD49-910B-6C65EB3CF00C}" type="datetimeFigureOut">
              <a:rPr lang="en-US" smtClean="0"/>
              <a:t>1/18/21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FCC15-CF87-4E4B-9129-02F27E4766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5F1F2-5270-0A4D-84CD-C3321302D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958C0-93DF-C84D-9CBB-FD547DB0A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8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87B55-FCDB-6E4C-AAD0-FFB369A58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34405"/>
            <a:ext cx="9144000" cy="2387600"/>
          </a:xfrm>
        </p:spPr>
        <p:txBody>
          <a:bodyPr/>
          <a:lstStyle/>
          <a:p>
            <a:r>
              <a:rPr lang="en-US" dirty="0"/>
              <a:t>All About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D2D-864B-0C43-8F82-D1BA701D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4505" y="2847982"/>
            <a:ext cx="9144000" cy="1655762"/>
          </a:xfrm>
        </p:spPr>
        <p:txBody>
          <a:bodyPr>
            <a:normAutofit/>
          </a:bodyPr>
          <a:lstStyle/>
          <a:p>
            <a:r>
              <a:rPr lang="en-US" sz="7200" dirty="0"/>
              <a:t>Vaccines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7E3137-BBC3-544A-866A-503702FC5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983" y="4492867"/>
            <a:ext cx="3860800" cy="2082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E796A-F587-4848-ADE9-9F2163E0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68" y="3429000"/>
            <a:ext cx="2425700" cy="1943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C1579D-7033-6946-B6AC-8CA40FBF3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17" y="769817"/>
            <a:ext cx="3606800" cy="1866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18A13C-C9CB-3D4D-A8B0-950F7302B3F2}"/>
              </a:ext>
            </a:extLst>
          </p:cNvPr>
          <p:cNvSpPr txBox="1"/>
          <p:nvPr/>
        </p:nvSpPr>
        <p:spPr>
          <a:xfrm>
            <a:off x="496568" y="5765017"/>
            <a:ext cx="42583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Written by Carol </a:t>
            </a:r>
            <a:r>
              <a:rPr lang="en-US" dirty="0" err="1"/>
              <a:t>Mirenda</a:t>
            </a:r>
            <a:r>
              <a:rPr lang="en-US" dirty="0"/>
              <a:t>,</a:t>
            </a:r>
          </a:p>
          <a:p>
            <a:r>
              <a:rPr lang="en-US" dirty="0"/>
              <a:t>with inspiration from Tyler Chuck,</a:t>
            </a:r>
          </a:p>
          <a:p>
            <a:r>
              <a:rPr lang="en-US" dirty="0"/>
              <a:t>for Community Resources for Science, 2021</a:t>
            </a:r>
          </a:p>
        </p:txBody>
      </p:sp>
    </p:spTree>
    <p:extLst>
      <p:ext uri="{BB962C8B-B14F-4D97-AF65-F5344CB8AC3E}">
        <p14:creationId xmlns:p14="http://schemas.microsoft.com/office/powerpoint/2010/main" val="258272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5FBB9-3A36-2644-8CA5-2B845846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 what is a </a:t>
            </a:r>
            <a:r>
              <a:rPr lang="en-US" u="sng"/>
              <a:t>vaccine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E21E-753D-FC4C-BA5B-153E38B40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9586"/>
            <a:ext cx="10515600" cy="1024831"/>
          </a:xfrm>
        </p:spPr>
        <p:txBody>
          <a:bodyPr/>
          <a:lstStyle/>
          <a:p>
            <a:r>
              <a:rPr lang="en-US"/>
              <a:t>Hey, I won’t sugar coat it, a vaccine involves a shot.  Yep, a needle in the arm (and some times other places in your body).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0F11A9-80F0-D34A-A10A-97B620247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0" y="2032001"/>
            <a:ext cx="2463800" cy="2743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CE0520-D146-7646-B562-533E03E1E799}"/>
              </a:ext>
            </a:extLst>
          </p:cNvPr>
          <p:cNvSpPr txBox="1"/>
          <p:nvPr/>
        </p:nvSpPr>
        <p:spPr>
          <a:xfrm>
            <a:off x="967409" y="2660483"/>
            <a:ext cx="5572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How many of you have gotten shots?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AF4ACA-174C-6848-872D-5E6DBF501610}"/>
              </a:ext>
            </a:extLst>
          </p:cNvPr>
          <p:cNvSpPr txBox="1"/>
          <p:nvPr/>
        </p:nvSpPr>
        <p:spPr>
          <a:xfrm>
            <a:off x="240068" y="3702324"/>
            <a:ext cx="86499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On a scale of 0 to 10, with 0 being not painful or scary and</a:t>
            </a:r>
          </a:p>
          <a:p>
            <a:r>
              <a:rPr lang="en-US" sz="2800"/>
              <a:t>10 being super painful or scary, what was it like for you?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D2537D-3ED3-9C4F-96CF-5547FF99E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462" y="4644618"/>
            <a:ext cx="3898900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9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70C5E-AF2E-BD47-B378-5D9F6BF38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 stuff that is </a:t>
            </a:r>
            <a:r>
              <a:rPr lang="en-US" u="sng"/>
              <a:t>injected</a:t>
            </a:r>
            <a:r>
              <a:rPr lang="en-US"/>
              <a:t> into your body is the important 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F403C-0818-6948-9D7C-24F774987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61632"/>
            <a:ext cx="10515600" cy="10500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/>
              <a:t>Syringe: The container for a vaccine</a:t>
            </a:r>
          </a:p>
          <a:p>
            <a:pPr marL="0" indent="0">
              <a:buNone/>
            </a:pPr>
            <a:r>
              <a:rPr lang="en-US"/>
              <a:t>Vaccine: The stuff in the syringe</a:t>
            </a:r>
          </a:p>
          <a:p>
            <a:pPr marL="0" indent="0">
              <a:buNone/>
            </a:pPr>
            <a:r>
              <a:rPr lang="en-US"/>
              <a:t>Needle: It pokes into our skin, which allows the vaccine to be injected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426E8D-C288-174E-A6E6-A539C0C43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624" y="2130149"/>
            <a:ext cx="4483100" cy="1866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7BD36-AF26-5345-A367-71C17DDB954F}"/>
              </a:ext>
            </a:extLst>
          </p:cNvPr>
          <p:cNvSpPr txBox="1"/>
          <p:nvPr/>
        </p:nvSpPr>
        <p:spPr>
          <a:xfrm>
            <a:off x="2083904" y="2655271"/>
            <a:ext cx="91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Syringe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A4AD1-ADD8-DF4A-915C-7E5F3E8636C3}"/>
              </a:ext>
            </a:extLst>
          </p:cNvPr>
          <p:cNvSpPr txBox="1"/>
          <p:nvPr/>
        </p:nvSpPr>
        <p:spPr>
          <a:xfrm>
            <a:off x="8067261" y="2878933"/>
            <a:ext cx="91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Needle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21D634-3BBF-774F-8CE2-6F3995EA2E20}"/>
              </a:ext>
            </a:extLst>
          </p:cNvPr>
          <p:cNvSpPr txBox="1"/>
          <p:nvPr/>
        </p:nvSpPr>
        <p:spPr>
          <a:xfrm>
            <a:off x="5184913" y="4106070"/>
            <a:ext cx="91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Vaccine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6032715-570F-4348-A36E-3FA6F2288CE6}"/>
              </a:ext>
            </a:extLst>
          </p:cNvPr>
          <p:cNvCxnSpPr/>
          <p:nvPr/>
        </p:nvCxnSpPr>
        <p:spPr>
          <a:xfrm>
            <a:off x="2994991" y="2878933"/>
            <a:ext cx="9939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1587C5-DD5F-3443-B27B-8A743CD4A101}"/>
              </a:ext>
            </a:extLst>
          </p:cNvPr>
          <p:cNvCxnSpPr>
            <a:cxnSpLocks/>
          </p:cNvCxnSpPr>
          <p:nvPr/>
        </p:nvCxnSpPr>
        <p:spPr>
          <a:xfrm flipH="1">
            <a:off x="7248939" y="3258102"/>
            <a:ext cx="1080052" cy="170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731442-F71C-8440-8CB3-C53415FE4280}"/>
              </a:ext>
            </a:extLst>
          </p:cNvPr>
          <p:cNvCxnSpPr>
            <a:cxnSpLocks/>
          </p:cNvCxnSpPr>
          <p:nvPr/>
        </p:nvCxnSpPr>
        <p:spPr>
          <a:xfrm flipV="1">
            <a:off x="5599043" y="3393936"/>
            <a:ext cx="337931" cy="7219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499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EB074-3EC5-0F46-B593-2B18464E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stuff in the syringe is the vaccine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3689F-E984-804C-9901-84EA3AEAD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085"/>
            <a:ext cx="7802217" cy="3196949"/>
          </a:xfrm>
        </p:spPr>
        <p:txBody>
          <a:bodyPr>
            <a:normAutofit lnSpcReduction="10000"/>
          </a:bodyPr>
          <a:lstStyle/>
          <a:p>
            <a:r>
              <a:rPr lang="en-US"/>
              <a:t>A vaccine is a way of protecting us from </a:t>
            </a:r>
            <a:r>
              <a:rPr lang="en-US" u="sng"/>
              <a:t>microbes</a:t>
            </a:r>
            <a:r>
              <a:rPr lang="en-US"/>
              <a:t>.</a:t>
            </a:r>
          </a:p>
          <a:p>
            <a:pPr marL="0" indent="0">
              <a:spcBef>
                <a:spcPts val="400"/>
              </a:spcBef>
              <a:buNone/>
            </a:pPr>
            <a:endParaRPr lang="en-US"/>
          </a:p>
          <a:p>
            <a:r>
              <a:rPr lang="en-US"/>
              <a:t>Microbes are microscopic creatures that can invade our bodies.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Examples of microbes:</a:t>
            </a:r>
          </a:p>
          <a:p>
            <a:pPr marL="457200" lvl="1" indent="0">
              <a:buNone/>
            </a:pPr>
            <a:r>
              <a:rPr lang="en-US"/>
              <a:t>* Bacteria		* Viruses	* Fungi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00B856-0BFF-4249-B952-4725B21A6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308" y="1321082"/>
            <a:ext cx="3225800" cy="2298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71F039-AFD7-7D4A-AC4D-D9C2013E2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045" y="3907838"/>
            <a:ext cx="3063748" cy="25850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4E8A63-93AC-4641-BFDC-BBE91209D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435" y="4784035"/>
            <a:ext cx="2808768" cy="194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7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F318-C594-4C43-B4E1-276E20CF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48" y="70727"/>
            <a:ext cx="11075504" cy="1325563"/>
          </a:xfrm>
        </p:spPr>
        <p:txBody>
          <a:bodyPr/>
          <a:lstStyle/>
          <a:p>
            <a:r>
              <a:rPr lang="en-US"/>
              <a:t>Game time: Match the word to the picture, then </a:t>
            </a:r>
            <a:br>
              <a:rPr lang="en-US"/>
            </a:br>
            <a:r>
              <a:rPr lang="en-US"/>
              <a:t>the picture to the best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20A95-0F22-A94A-9365-86AFB7707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2720" y="1690688"/>
            <a:ext cx="1520687" cy="562182"/>
          </a:xfrm>
        </p:spPr>
        <p:txBody>
          <a:bodyPr/>
          <a:lstStyle/>
          <a:p>
            <a:pPr marL="0" indent="0">
              <a:buNone/>
            </a:pPr>
            <a:r>
              <a:rPr lang="en-US" u="sng"/>
              <a:t>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7F8E2F-3C29-4047-AD19-9C269CB5F3A6}"/>
              </a:ext>
            </a:extLst>
          </p:cNvPr>
          <p:cNvSpPr txBox="1">
            <a:spLocks/>
          </p:cNvSpPr>
          <p:nvPr/>
        </p:nvSpPr>
        <p:spPr>
          <a:xfrm>
            <a:off x="838200" y="1742109"/>
            <a:ext cx="1520687" cy="4751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u="sng"/>
              <a:t>Word</a:t>
            </a: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endParaRPr lang="en-US" u="sng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Syringe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Needle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Vaccine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Microbe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F4BDDD-783A-324A-BCEE-C1F6AC376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737" y="4456260"/>
            <a:ext cx="1276635" cy="9825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393286-3DC2-F641-A91B-29BA09C8E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582659" y="2252870"/>
            <a:ext cx="1033660" cy="1114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DE1BFD-D434-CA47-A01A-877DFF0DF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8538" y="3454287"/>
            <a:ext cx="1701903" cy="98254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BAC7034-B153-4A45-B8BA-8E1EDBF2B6EB}"/>
              </a:ext>
            </a:extLst>
          </p:cNvPr>
          <p:cNvSpPr txBox="1">
            <a:spLocks/>
          </p:cNvSpPr>
          <p:nvPr/>
        </p:nvSpPr>
        <p:spPr>
          <a:xfrm>
            <a:off x="6360603" y="1695794"/>
            <a:ext cx="5589553" cy="4996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u="sng"/>
              <a:t>Definition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u="sng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examples are bacteria, viruses, fungi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the container for a vaccine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the stuff that is in the syringe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pokes our skin which allows the stuff in the syringe to be injected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25AEAA-8F42-C54B-A73C-C43062B6378F}"/>
              </a:ext>
            </a:extLst>
          </p:cNvPr>
          <p:cNvSpPr txBox="1"/>
          <p:nvPr/>
        </p:nvSpPr>
        <p:spPr>
          <a:xfrm>
            <a:off x="3264943" y="234016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14E555-FE87-FC45-802F-32E12FF1B241}"/>
              </a:ext>
            </a:extLst>
          </p:cNvPr>
          <p:cNvSpPr txBox="1"/>
          <p:nvPr/>
        </p:nvSpPr>
        <p:spPr>
          <a:xfrm>
            <a:off x="2955243" y="326962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B27BBE-6A7E-7340-81B7-9AEEB96B266E}"/>
              </a:ext>
            </a:extLst>
          </p:cNvPr>
          <p:cNvSpPr txBox="1"/>
          <p:nvPr/>
        </p:nvSpPr>
        <p:spPr>
          <a:xfrm>
            <a:off x="3016198" y="5532817"/>
            <a:ext cx="32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724D54E-862E-D64A-A2D1-5E82A967A317}"/>
              </a:ext>
            </a:extLst>
          </p:cNvPr>
          <p:cNvCxnSpPr>
            <a:cxnSpLocks/>
          </p:cNvCxnSpPr>
          <p:nvPr/>
        </p:nvCxnSpPr>
        <p:spPr>
          <a:xfrm>
            <a:off x="2102227" y="3016099"/>
            <a:ext cx="1866306" cy="185891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6FA253-8F6C-6B4B-B070-A0E485FB0092}"/>
              </a:ext>
            </a:extLst>
          </p:cNvPr>
          <p:cNvCxnSpPr>
            <a:cxnSpLocks/>
          </p:cNvCxnSpPr>
          <p:nvPr/>
        </p:nvCxnSpPr>
        <p:spPr>
          <a:xfrm flipV="1">
            <a:off x="2085164" y="2996668"/>
            <a:ext cx="1959175" cy="201040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7A367F9-B61E-EF4E-9519-4875E60A4BBC}"/>
              </a:ext>
            </a:extLst>
          </p:cNvPr>
          <p:cNvCxnSpPr>
            <a:cxnSpLocks/>
          </p:cNvCxnSpPr>
          <p:nvPr/>
        </p:nvCxnSpPr>
        <p:spPr>
          <a:xfrm flipV="1">
            <a:off x="2046935" y="4436829"/>
            <a:ext cx="1227626" cy="147790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9FDC476-613F-F34B-B8A2-8A55F371CBB3}"/>
              </a:ext>
            </a:extLst>
          </p:cNvPr>
          <p:cNvCxnSpPr>
            <a:cxnSpLocks/>
          </p:cNvCxnSpPr>
          <p:nvPr/>
        </p:nvCxnSpPr>
        <p:spPr>
          <a:xfrm>
            <a:off x="4660621" y="2809932"/>
            <a:ext cx="1717016" cy="21181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7DF75CF-0CF3-0F44-8C77-4AF259CE1F1F}"/>
              </a:ext>
            </a:extLst>
          </p:cNvPr>
          <p:cNvCxnSpPr>
            <a:cxnSpLocks/>
          </p:cNvCxnSpPr>
          <p:nvPr/>
        </p:nvCxnSpPr>
        <p:spPr>
          <a:xfrm flipV="1">
            <a:off x="4866594" y="3984422"/>
            <a:ext cx="1383311" cy="94367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7476381-4B4F-4445-9A2E-E0BD38611909}"/>
              </a:ext>
            </a:extLst>
          </p:cNvPr>
          <p:cNvCxnSpPr>
            <a:cxnSpLocks/>
          </p:cNvCxnSpPr>
          <p:nvPr/>
        </p:nvCxnSpPr>
        <p:spPr>
          <a:xfrm flipV="1">
            <a:off x="5061139" y="2974537"/>
            <a:ext cx="1299464" cy="112939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18C63C7-0271-B74B-863A-FADC5B57D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8338" y="5438801"/>
            <a:ext cx="1366749" cy="9266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4753432-8C05-E547-AC5C-5A6376B0A1D3}"/>
              </a:ext>
            </a:extLst>
          </p:cNvPr>
          <p:cNvSpPr txBox="1"/>
          <p:nvPr/>
        </p:nvSpPr>
        <p:spPr>
          <a:xfrm>
            <a:off x="3324305" y="469035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3DD6A30-E406-0B4E-9076-E5A5CD0BE60D}"/>
              </a:ext>
            </a:extLst>
          </p:cNvPr>
          <p:cNvCxnSpPr>
            <a:cxnSpLocks/>
          </p:cNvCxnSpPr>
          <p:nvPr/>
        </p:nvCxnSpPr>
        <p:spPr>
          <a:xfrm>
            <a:off x="2003057" y="3966816"/>
            <a:ext cx="1854778" cy="1969687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FF73E79-B0EC-0342-A8A6-8F72697FD998}"/>
              </a:ext>
            </a:extLst>
          </p:cNvPr>
          <p:cNvCxnSpPr>
            <a:cxnSpLocks/>
          </p:cNvCxnSpPr>
          <p:nvPr/>
        </p:nvCxnSpPr>
        <p:spPr>
          <a:xfrm>
            <a:off x="4866594" y="5812125"/>
            <a:ext cx="1365689" cy="90024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78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97B9E-394C-6C43-B996-09E6C8BB1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116" y="289903"/>
            <a:ext cx="9075954" cy="7078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/>
              <a:t>We are surrounded by microbes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8FB610-2E97-0B4D-ACF6-FCD14788B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98" y="2498643"/>
            <a:ext cx="5707719" cy="36370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6A7CF6-2970-B44A-ADFC-F09D3B097DD5}"/>
              </a:ext>
            </a:extLst>
          </p:cNvPr>
          <p:cNvSpPr txBox="1"/>
          <p:nvPr/>
        </p:nvSpPr>
        <p:spPr>
          <a:xfrm>
            <a:off x="492116" y="997789"/>
            <a:ext cx="9882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To be clear, not all microbes cause us harm. 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16A1662-F973-AF4D-9BBD-01B226034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127" y="2447751"/>
            <a:ext cx="3071865" cy="36349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D0DC22-58E8-BC43-8EF3-6F498C614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135" y="2262468"/>
            <a:ext cx="3071865" cy="395585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2FEAD3C-1F4B-CE4C-8F0C-FD138796F4D8}"/>
              </a:ext>
            </a:extLst>
          </p:cNvPr>
          <p:cNvSpPr txBox="1"/>
          <p:nvPr/>
        </p:nvSpPr>
        <p:spPr>
          <a:xfrm>
            <a:off x="492116" y="1646915"/>
            <a:ext cx="10278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/>
              <a:t>In fact, many of them are good for us and other living things.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4BAF1F-84FB-E148-AB08-332828CEBB1F}"/>
              </a:ext>
            </a:extLst>
          </p:cNvPr>
          <p:cNvSpPr txBox="1"/>
          <p:nvPr/>
        </p:nvSpPr>
        <p:spPr>
          <a:xfrm>
            <a:off x="170435" y="6218323"/>
            <a:ext cx="1185112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/>
              <a:t>And good things to eat are made with beneficial “good” microbes!</a:t>
            </a:r>
          </a:p>
        </p:txBody>
      </p:sp>
    </p:spTree>
    <p:extLst>
      <p:ext uri="{BB962C8B-B14F-4D97-AF65-F5344CB8AC3E}">
        <p14:creationId xmlns:p14="http://schemas.microsoft.com/office/powerpoint/2010/main" val="92408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252B3-A66D-C943-B6D1-A8333CC2F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13" y="95242"/>
            <a:ext cx="11459403" cy="1325563"/>
          </a:xfrm>
        </p:spPr>
        <p:txBody>
          <a:bodyPr/>
          <a:lstStyle/>
          <a:p>
            <a:r>
              <a:rPr lang="en-US"/>
              <a:t>But, the harmful “bad” ones can be really terrible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EA4DB1-9760-3847-AEBA-6D7A49926FDE}"/>
              </a:ext>
            </a:extLst>
          </p:cNvPr>
          <p:cNvSpPr txBox="1">
            <a:spLocks/>
          </p:cNvSpPr>
          <p:nvPr/>
        </p:nvSpPr>
        <p:spPr>
          <a:xfrm>
            <a:off x="859160" y="5636452"/>
            <a:ext cx="11059539" cy="1036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3200"/>
            </a:br>
            <a:br>
              <a:rPr lang="en-US" sz="3200"/>
            </a:br>
            <a:r>
              <a:rPr lang="en-US" sz="3200"/>
              <a:t>and we need protection from these bad, illness causing microbes.</a:t>
            </a:r>
            <a:br>
              <a:rPr lang="en-US" sz="3200"/>
            </a:br>
            <a:br>
              <a:rPr lang="en-US" sz="3200"/>
            </a:br>
            <a:endParaRPr lang="en-US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5874E3-C7A3-7A4E-B37C-AACC66737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328" y="1288572"/>
            <a:ext cx="3495185" cy="25018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8ACCC4-FFAC-6041-8DAB-C9DD5E4FD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14" y="1288572"/>
            <a:ext cx="6940412" cy="24650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293119-E151-5C49-9FDB-C36622DFB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548" y="3997531"/>
            <a:ext cx="2409135" cy="15907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86A656-CFAE-BD49-929E-A53BDD922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60" y="3978647"/>
            <a:ext cx="2092538" cy="17453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B48ECD-6430-3342-9646-F7E310428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533" y="3978647"/>
            <a:ext cx="2285862" cy="16838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D5E400D-B22A-A240-B21F-F4609C4D3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0245" y="3838595"/>
            <a:ext cx="16637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9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3A9BD-B7AC-884A-932C-E44818C61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6016"/>
            <a:ext cx="10515600" cy="1325563"/>
          </a:xfrm>
        </p:spPr>
        <p:txBody>
          <a:bodyPr/>
          <a:lstStyle/>
          <a:p>
            <a:r>
              <a:rPr lang="en-US"/>
              <a:t>Right now, we have a bad microbe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11E98-0924-C14B-BC5F-41B375EDD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40" y="3429000"/>
            <a:ext cx="10515600" cy="31705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This microbe is a virus.		</a:t>
            </a:r>
            <a:r>
              <a:rPr lang="en-US" sz="3200"/>
              <a:t>Its name is </a:t>
            </a:r>
            <a:r>
              <a:rPr lang="en-US" sz="3200" u="sng"/>
              <a:t>SARS-CoV-2</a:t>
            </a:r>
            <a:endParaRPr lang="en-US" u="sng"/>
          </a:p>
          <a:p>
            <a:endParaRPr lang="en-US"/>
          </a:p>
          <a:p>
            <a:pPr marL="0" indent="0" algn="ctr">
              <a:buNone/>
            </a:pPr>
            <a:r>
              <a:rPr lang="en-US" sz="3200"/>
              <a:t>It causes a disease named COVID-19</a:t>
            </a:r>
          </a:p>
          <a:p>
            <a:endParaRPr lang="en-US"/>
          </a:p>
          <a:p>
            <a:r>
              <a:rPr lang="en-US"/>
              <a:t>It is because of this virus that we wear masks, wash our hands a lot, and stay far away from people.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61BBD4-DE6E-CB4D-9127-F326EDF25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40" y="1050330"/>
            <a:ext cx="2749273" cy="22330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8961A9-FA1D-7945-ADF6-FC07E2624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540" y="905082"/>
            <a:ext cx="24130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87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7818-D5C1-7546-AC93-4A11AED8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/>
              <a:t>COVID-19</a:t>
            </a:r>
            <a:r>
              <a:rPr lang="en-US"/>
              <a:t> is the illness or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31050-21A9-7547-A686-3A16DA404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532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COVID-19 is an infection and causes all sorts of trouble within our bodies: Cough, fever, headache, breathing problems, nerve problems, loss of smell, stomach problems, and other issues.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C44F5A-34E2-3A44-8C21-FB12AA490544}"/>
              </a:ext>
            </a:extLst>
          </p:cNvPr>
          <p:cNvSpPr txBox="1"/>
          <p:nvPr/>
        </p:nvSpPr>
        <p:spPr>
          <a:xfrm>
            <a:off x="583095" y="2717202"/>
            <a:ext cx="107707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Since we know that the SARS-CoV-2 virus is responsible for this illness several </a:t>
            </a:r>
            <a:r>
              <a:rPr lang="en-US" sz="2800" u="sng" dirty="0"/>
              <a:t>pharmaceutical</a:t>
            </a:r>
            <a:r>
              <a:rPr lang="en-US" sz="2800" dirty="0"/>
              <a:t> companies have made vaccines to fight this virus.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C6300-926D-5E43-8745-4F3B5B5E1988}"/>
              </a:ext>
            </a:extLst>
          </p:cNvPr>
          <p:cNvSpPr txBox="1"/>
          <p:nvPr/>
        </p:nvSpPr>
        <p:spPr>
          <a:xfrm>
            <a:off x="2673973" y="5837116"/>
            <a:ext cx="68440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Any one of the vaccines will protect you from </a:t>
            </a:r>
          </a:p>
          <a:p>
            <a:pPr algn="ctr"/>
            <a:r>
              <a:rPr lang="en-US" sz="2800" dirty="0"/>
              <a:t>getting sick from the virus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E3FC81-89E3-3C4A-8406-04C86C072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446" y="3671309"/>
            <a:ext cx="3810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1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6FDE2-5A5A-3B49-99D4-EF6068F5A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13174" cy="1325563"/>
          </a:xfrm>
        </p:spPr>
        <p:txBody>
          <a:bodyPr/>
          <a:lstStyle/>
          <a:p>
            <a:r>
              <a:rPr lang="en-US" i="1" dirty="0"/>
              <a:t>Questions and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7B67E-3274-FA4D-800C-381274A40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6" y="1977052"/>
            <a:ext cx="5257800" cy="46281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/>
              <a:t>Questions</a:t>
            </a:r>
          </a:p>
          <a:p>
            <a:pPr marL="0" indent="0">
              <a:spcBef>
                <a:spcPts val="400"/>
              </a:spcBef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Are we surrounded by microbes?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Are all microbes bad for us?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Name a way we can protect ourselves from bad microbes.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What is the name of the disease caused by the SARS-CoV-2 virus?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442B36D-738D-4542-8078-5211F16D8C32}"/>
              </a:ext>
            </a:extLst>
          </p:cNvPr>
          <p:cNvSpPr txBox="1">
            <a:spLocks/>
          </p:cNvSpPr>
          <p:nvPr/>
        </p:nvSpPr>
        <p:spPr>
          <a:xfrm>
            <a:off x="6096000" y="1977052"/>
            <a:ext cx="1749287" cy="4812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u="sng"/>
              <a:t>Answers</a:t>
            </a:r>
          </a:p>
          <a:p>
            <a:pPr marL="0" indent="0">
              <a:lnSpc>
                <a:spcPct val="7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endParaRPr lang="en-US" sz="2600"/>
          </a:p>
          <a:p>
            <a:pPr marL="0" indent="0">
              <a:buFont typeface="Arial" panose="020B0604020202020204" pitchFamily="34" charset="0"/>
              <a:buNone/>
            </a:pPr>
            <a:endParaRPr lang="en-US" sz="2600"/>
          </a:p>
          <a:p>
            <a:pPr marL="0" indent="0">
              <a:buFont typeface="Arial" panose="020B0604020202020204" pitchFamily="34" charset="0"/>
              <a:buNone/>
            </a:pPr>
            <a:endParaRPr lang="en-US" sz="2600"/>
          </a:p>
          <a:p>
            <a:pPr marL="0" indent="0">
              <a:buFont typeface="Arial" panose="020B0604020202020204" pitchFamily="34" charset="0"/>
              <a:buNone/>
            </a:pPr>
            <a:endParaRPr lang="en-US" sz="2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04C280-4498-884B-AE08-EC12EA0DD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764" y="153089"/>
            <a:ext cx="3997447" cy="21792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639FEA-7F39-C444-8346-4001196A4197}"/>
              </a:ext>
            </a:extLst>
          </p:cNvPr>
          <p:cNvSpPr txBox="1"/>
          <p:nvPr/>
        </p:nvSpPr>
        <p:spPr>
          <a:xfrm>
            <a:off x="6096000" y="2754305"/>
            <a:ext cx="370749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/>
              <a:t>Yes, they are all around 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239EF-A191-104F-A8EE-6DF1BDD70725}"/>
              </a:ext>
            </a:extLst>
          </p:cNvPr>
          <p:cNvSpPr txBox="1"/>
          <p:nvPr/>
        </p:nvSpPr>
        <p:spPr>
          <a:xfrm>
            <a:off x="6095179" y="4678263"/>
            <a:ext cx="56039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/>
              <a:t>Get a vaccine; wear a mask; wash hands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9C21B-FA09-1349-A6E2-EB3B934E27E4}"/>
              </a:ext>
            </a:extLst>
          </p:cNvPr>
          <p:cNvSpPr txBox="1"/>
          <p:nvPr/>
        </p:nvSpPr>
        <p:spPr>
          <a:xfrm>
            <a:off x="6095179" y="3611253"/>
            <a:ext cx="410497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/>
              <a:t>No, some are beneficial to 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BE9811-CF8D-0040-BA3A-136E89B416A8}"/>
              </a:ext>
            </a:extLst>
          </p:cNvPr>
          <p:cNvSpPr txBox="1"/>
          <p:nvPr/>
        </p:nvSpPr>
        <p:spPr>
          <a:xfrm>
            <a:off x="6095179" y="5824727"/>
            <a:ext cx="14937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/>
              <a:t>COVID-19</a:t>
            </a:r>
          </a:p>
        </p:txBody>
      </p:sp>
    </p:spTree>
    <p:extLst>
      <p:ext uri="{BB962C8B-B14F-4D97-AF65-F5344CB8AC3E}">
        <p14:creationId xmlns:p14="http://schemas.microsoft.com/office/powerpoint/2010/main" val="290854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520E-5584-1B4E-8D22-7B673E753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60" y="212988"/>
            <a:ext cx="8554278" cy="1325563"/>
          </a:xfrm>
        </p:spPr>
        <p:txBody>
          <a:bodyPr>
            <a:normAutofit/>
          </a:bodyPr>
          <a:lstStyle/>
          <a:p>
            <a:r>
              <a:rPr lang="en-US" sz="4800"/>
              <a:t>How does the vaccine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CF0AB-5F23-FB4E-82D5-4762BE7C1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40" y="1707777"/>
            <a:ext cx="6698974" cy="1167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/>
              <a:t>First, we need to know about the SARS-CoV-2 virus that causes COVID-19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A33480-1A89-C74F-A209-D2D92C7329EC}"/>
              </a:ext>
            </a:extLst>
          </p:cNvPr>
          <p:cNvSpPr txBox="1"/>
          <p:nvPr/>
        </p:nvSpPr>
        <p:spPr>
          <a:xfrm>
            <a:off x="390940" y="2931716"/>
            <a:ext cx="55645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For making a vaccine, we know </a:t>
            </a:r>
          </a:p>
          <a:p>
            <a:r>
              <a:rPr lang="en-US" sz="3200"/>
              <a:t>what part of the virus is used to </a:t>
            </a:r>
          </a:p>
          <a:p>
            <a:r>
              <a:rPr lang="en-US" sz="3200" b="1"/>
              <a:t>attach</a:t>
            </a:r>
            <a:r>
              <a:rPr lang="en-US" sz="3200"/>
              <a:t> and then infect our cells.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3BB286-FAC4-5541-B5CA-99B91116463C}"/>
              </a:ext>
            </a:extLst>
          </p:cNvPr>
          <p:cNvSpPr txBox="1"/>
          <p:nvPr/>
        </p:nvSpPr>
        <p:spPr>
          <a:xfrm>
            <a:off x="517662" y="5234975"/>
            <a:ext cx="9750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It is called the spike protein.  </a:t>
            </a:r>
          </a:p>
          <a:p>
            <a:r>
              <a:rPr lang="en-US" sz="2800"/>
              <a:t>This protein is the spikey knobs on the outside of the viral particle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D578F5-60E0-024A-BCD6-B6D3BE390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018" y="1145971"/>
            <a:ext cx="3273839" cy="3325531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023BB48C-6607-8349-8D91-83B0F01B4854}"/>
              </a:ext>
            </a:extLst>
          </p:cNvPr>
          <p:cNvSpPr/>
          <p:nvPr/>
        </p:nvSpPr>
        <p:spPr>
          <a:xfrm rot="19258661">
            <a:off x="4868874" y="4167623"/>
            <a:ext cx="3687893" cy="436130"/>
          </a:xfrm>
          <a:prstGeom prst="rightArrow">
            <a:avLst>
              <a:gd name="adj1" fmla="val 53641"/>
              <a:gd name="adj2" fmla="val 50000"/>
            </a:avLst>
          </a:prstGeom>
          <a:solidFill>
            <a:schemeClr val="tx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CC54D8-83B4-F741-8A9E-0A7259916039}"/>
              </a:ext>
            </a:extLst>
          </p:cNvPr>
          <p:cNvCxnSpPr>
            <a:cxnSpLocks/>
          </p:cNvCxnSpPr>
          <p:nvPr/>
        </p:nvCxnSpPr>
        <p:spPr>
          <a:xfrm flipH="1" flipV="1">
            <a:off x="9978888" y="3962767"/>
            <a:ext cx="185530" cy="9541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5E45F77-8169-2945-BCD7-952C347910BF}"/>
              </a:ext>
            </a:extLst>
          </p:cNvPr>
          <p:cNvCxnSpPr>
            <a:cxnSpLocks/>
          </p:cNvCxnSpPr>
          <p:nvPr/>
        </p:nvCxnSpPr>
        <p:spPr>
          <a:xfrm flipH="1" flipV="1">
            <a:off x="10310876" y="3429000"/>
            <a:ext cx="794445" cy="410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DA433F7-880D-5744-B24E-3BA2A4F6EC6C}"/>
              </a:ext>
            </a:extLst>
          </p:cNvPr>
          <p:cNvCxnSpPr>
            <a:cxnSpLocks/>
          </p:cNvCxnSpPr>
          <p:nvPr/>
        </p:nvCxnSpPr>
        <p:spPr>
          <a:xfrm flipH="1">
            <a:off x="10409857" y="1810407"/>
            <a:ext cx="947257" cy="4813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8884A6-08BA-9042-86C7-47F2478914C5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8772937" y="477078"/>
            <a:ext cx="1" cy="668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27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7FE8-F5F8-4246-AFE0-22F24CA5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534" y="319855"/>
            <a:ext cx="9034670" cy="1325563"/>
          </a:xfrm>
        </p:spPr>
        <p:txBody>
          <a:bodyPr>
            <a:normAutofit/>
          </a:bodyPr>
          <a:lstStyle/>
          <a:p>
            <a:r>
              <a:rPr lang="en-US"/>
              <a:t>The spikes attach the virus to our cells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49303C-71D5-0641-BE84-74464E514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669" y="1854250"/>
            <a:ext cx="7734400" cy="2960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B9D6F9-9649-5642-BF0C-64E039BCF9C3}"/>
              </a:ext>
            </a:extLst>
          </p:cNvPr>
          <p:cNvSpPr txBox="1"/>
          <p:nvPr/>
        </p:nvSpPr>
        <p:spPr>
          <a:xfrm>
            <a:off x="776082" y="5220023"/>
            <a:ext cx="10639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Once attached, the virus injects its insides into our cells.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073F90A-429D-2549-A642-DB89F296BA70}"/>
              </a:ext>
            </a:extLst>
          </p:cNvPr>
          <p:cNvCxnSpPr>
            <a:cxnSpLocks/>
          </p:cNvCxnSpPr>
          <p:nvPr/>
        </p:nvCxnSpPr>
        <p:spPr>
          <a:xfrm>
            <a:off x="1577009" y="3949148"/>
            <a:ext cx="7288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AD002A7-3D30-E341-9C9C-A8BD0F80358A}"/>
              </a:ext>
            </a:extLst>
          </p:cNvPr>
          <p:cNvSpPr txBox="1"/>
          <p:nvPr/>
        </p:nvSpPr>
        <p:spPr>
          <a:xfrm>
            <a:off x="234095" y="3800332"/>
            <a:ext cx="1484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inside of cell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D38B93C-C2D9-8843-B245-07C71EDF9D7D}"/>
              </a:ext>
            </a:extLst>
          </p:cNvPr>
          <p:cNvCxnSpPr>
            <a:cxnSpLocks/>
          </p:cNvCxnSpPr>
          <p:nvPr/>
        </p:nvCxnSpPr>
        <p:spPr>
          <a:xfrm>
            <a:off x="1325217" y="3409122"/>
            <a:ext cx="5344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B308595-529D-B746-8560-FB3A390834B3}"/>
              </a:ext>
            </a:extLst>
          </p:cNvPr>
          <p:cNvCxnSpPr>
            <a:cxnSpLocks/>
          </p:cNvCxnSpPr>
          <p:nvPr/>
        </p:nvCxnSpPr>
        <p:spPr>
          <a:xfrm>
            <a:off x="1577009" y="2683566"/>
            <a:ext cx="7288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5B46C34-B999-C04D-A8E0-679F32BA67E7}"/>
              </a:ext>
            </a:extLst>
          </p:cNvPr>
          <p:cNvSpPr txBox="1"/>
          <p:nvPr/>
        </p:nvSpPr>
        <p:spPr>
          <a:xfrm>
            <a:off x="92765" y="3223592"/>
            <a:ext cx="1484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cell surface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8070A3-DA9C-0844-AB20-989E6F1FD688}"/>
              </a:ext>
            </a:extLst>
          </p:cNvPr>
          <p:cNvSpPr txBox="1"/>
          <p:nvPr/>
        </p:nvSpPr>
        <p:spPr>
          <a:xfrm>
            <a:off x="567021" y="2498900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virus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5004363-82E9-3540-A3FC-15B76277889B}"/>
              </a:ext>
            </a:extLst>
          </p:cNvPr>
          <p:cNvCxnSpPr>
            <a:cxnSpLocks/>
          </p:cNvCxnSpPr>
          <p:nvPr/>
        </p:nvCxnSpPr>
        <p:spPr>
          <a:xfrm flipH="1">
            <a:off x="8991874" y="3800332"/>
            <a:ext cx="8942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F684FE1-6373-C146-A8D5-002B44E5DEF8}"/>
              </a:ext>
            </a:extLst>
          </p:cNvPr>
          <p:cNvSpPr txBox="1"/>
          <p:nvPr/>
        </p:nvSpPr>
        <p:spPr>
          <a:xfrm>
            <a:off x="9939405" y="3377732"/>
            <a:ext cx="15808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Insides of virus</a:t>
            </a:r>
          </a:p>
          <a:p>
            <a:r>
              <a:rPr lang="en-US"/>
              <a:t>released into</a:t>
            </a:r>
          </a:p>
          <a:p>
            <a:r>
              <a:rPr lang="en-US"/>
              <a:t>the cell</a:t>
            </a:r>
          </a:p>
        </p:txBody>
      </p:sp>
    </p:spTree>
    <p:extLst>
      <p:ext uri="{BB962C8B-B14F-4D97-AF65-F5344CB8AC3E}">
        <p14:creationId xmlns:p14="http://schemas.microsoft.com/office/powerpoint/2010/main" val="1821699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CF81A58-5FAF-D845-A2CB-7A4D48BB0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726" y="1144575"/>
            <a:ext cx="6166900" cy="4469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01BF6-5884-E043-BB76-8A1A0730C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061458" cy="106981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The virus hi-jacks our cells!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29EE6-1482-6D4A-9A21-6FD3B3FC4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0577" y="3019610"/>
            <a:ext cx="3335650" cy="1741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The insides of the virus commands our cell to make more viral particles. 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CB9C02-7004-BD42-A857-EE5A8A4A1947}"/>
              </a:ext>
            </a:extLst>
          </p:cNvPr>
          <p:cNvSpPr txBox="1"/>
          <p:nvPr/>
        </p:nvSpPr>
        <p:spPr>
          <a:xfrm>
            <a:off x="181511" y="2537176"/>
            <a:ext cx="27548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Eventually, new virus busts out of the cell </a:t>
            </a:r>
          </a:p>
          <a:p>
            <a:r>
              <a:rPr lang="en-US" sz="2800" dirty="0"/>
              <a:t>and these new particles attach to other cells.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314063-0ACB-CD49-AA79-6857ECAF3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6515" y="5062195"/>
            <a:ext cx="1713979" cy="14691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B1FCB3-E978-0F4C-8704-AD5E46E91C4B}"/>
              </a:ext>
            </a:extLst>
          </p:cNvPr>
          <p:cNvSpPr txBox="1"/>
          <p:nvPr/>
        </p:nvSpPr>
        <p:spPr>
          <a:xfrm>
            <a:off x="2470726" y="5500710"/>
            <a:ext cx="65700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process is repeated over and over.</a:t>
            </a:r>
          </a:p>
          <a:p>
            <a:endParaRPr lang="en-US" dirty="0"/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6C16958F-5E61-124B-B4B3-D5F7553FADC6}"/>
              </a:ext>
            </a:extLst>
          </p:cNvPr>
          <p:cNvSpPr/>
          <p:nvPr/>
        </p:nvSpPr>
        <p:spPr>
          <a:xfrm rot="10800000">
            <a:off x="2183326" y="3396636"/>
            <a:ext cx="1208602" cy="547413"/>
          </a:xfrm>
          <a:prstGeom prst="leftArrow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9B3799A0-B8A4-D84B-BFE8-42BD939385C0}"/>
              </a:ext>
            </a:extLst>
          </p:cNvPr>
          <p:cNvSpPr/>
          <p:nvPr/>
        </p:nvSpPr>
        <p:spPr>
          <a:xfrm rot="21042695">
            <a:off x="7131643" y="4189293"/>
            <a:ext cx="1600325" cy="547413"/>
          </a:xfrm>
          <a:prstGeom prst="leftArrow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4C6D8E0-6BD9-6B4A-8B75-FE5FC9C3F4E8}"/>
              </a:ext>
            </a:extLst>
          </p:cNvPr>
          <p:cNvCxnSpPr>
            <a:cxnSpLocks/>
          </p:cNvCxnSpPr>
          <p:nvPr/>
        </p:nvCxnSpPr>
        <p:spPr>
          <a:xfrm>
            <a:off x="5053043" y="1653557"/>
            <a:ext cx="234574" cy="399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A105FC4-FC03-A749-A57E-4637F69B5793}"/>
              </a:ext>
            </a:extLst>
          </p:cNvPr>
          <p:cNvSpPr txBox="1"/>
          <p:nvPr/>
        </p:nvSpPr>
        <p:spPr>
          <a:xfrm>
            <a:off x="3975621" y="1284225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whole cell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E10F64-C441-0147-B8BD-59428BEB2111}"/>
              </a:ext>
            </a:extLst>
          </p:cNvPr>
          <p:cNvCxnSpPr>
            <a:cxnSpLocks/>
          </p:cNvCxnSpPr>
          <p:nvPr/>
        </p:nvCxnSpPr>
        <p:spPr>
          <a:xfrm>
            <a:off x="5606597" y="1221596"/>
            <a:ext cx="0" cy="3551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1EF9AC4-A7E4-994B-A74A-FA7FB1B6F8FC}"/>
              </a:ext>
            </a:extLst>
          </p:cNvPr>
          <p:cNvSpPr txBox="1"/>
          <p:nvPr/>
        </p:nvSpPr>
        <p:spPr>
          <a:xfrm>
            <a:off x="5093071" y="855825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virus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09F677F-9CCB-1349-A0A7-6A7C369C8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075" y="170018"/>
            <a:ext cx="1295259" cy="188329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15D2B34-F343-274B-837C-143A3FF3F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4330" y="1111663"/>
            <a:ext cx="1304962" cy="1854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3DA9AF7-687F-8E4A-B512-DF7BD880D1A4}"/>
              </a:ext>
            </a:extLst>
          </p:cNvPr>
          <p:cNvSpPr/>
          <p:nvPr/>
        </p:nvSpPr>
        <p:spPr>
          <a:xfrm>
            <a:off x="3975621" y="1284225"/>
            <a:ext cx="1076944" cy="3693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545AD5-2DFE-E94D-8E3C-14C5EF292F25}"/>
              </a:ext>
            </a:extLst>
          </p:cNvPr>
          <p:cNvSpPr/>
          <p:nvPr/>
        </p:nvSpPr>
        <p:spPr>
          <a:xfrm>
            <a:off x="5049525" y="838918"/>
            <a:ext cx="1076944" cy="3693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FF6AB36-B663-F042-B451-BEE8DB2FCA1C}"/>
              </a:ext>
            </a:extLst>
          </p:cNvPr>
          <p:cNvSpPr/>
          <p:nvPr/>
        </p:nvSpPr>
        <p:spPr>
          <a:xfrm>
            <a:off x="4889670" y="4127953"/>
            <a:ext cx="3042135" cy="1550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219A1C-B641-954B-A548-2DB94482D123}"/>
              </a:ext>
            </a:extLst>
          </p:cNvPr>
          <p:cNvSpPr/>
          <p:nvPr/>
        </p:nvSpPr>
        <p:spPr>
          <a:xfrm>
            <a:off x="2621280" y="1711467"/>
            <a:ext cx="2268390" cy="3318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5FF7F9-09C9-794E-97AE-7F33486A00CC}"/>
              </a:ext>
            </a:extLst>
          </p:cNvPr>
          <p:cNvSpPr txBox="1"/>
          <p:nvPr/>
        </p:nvSpPr>
        <p:spPr>
          <a:xfrm>
            <a:off x="2064685" y="6148677"/>
            <a:ext cx="7382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This entire process is called viral replication</a:t>
            </a:r>
          </a:p>
        </p:txBody>
      </p:sp>
    </p:spTree>
    <p:extLst>
      <p:ext uri="{BB962C8B-B14F-4D97-AF65-F5344CB8AC3E}">
        <p14:creationId xmlns:p14="http://schemas.microsoft.com/office/powerpoint/2010/main" val="396818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1" grpId="0"/>
      <p:bldP spid="12" grpId="0" animBg="1"/>
      <p:bldP spid="13" grpId="0" animBg="1"/>
      <p:bldP spid="31" grpId="0" animBg="1"/>
      <p:bldP spid="32" grpId="0" animBg="1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1021E-BC5E-B745-A3C8-48A7C8E97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34" y="760068"/>
            <a:ext cx="7404652" cy="1325563"/>
          </a:xfrm>
        </p:spPr>
        <p:txBody>
          <a:bodyPr>
            <a:normAutofit/>
          </a:bodyPr>
          <a:lstStyle/>
          <a:p>
            <a:r>
              <a:rPr lang="en-US" sz="4800"/>
              <a:t>Our body does fight the virus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6C1356-55DD-E14C-A4C2-7A47ED35A8A0}"/>
              </a:ext>
            </a:extLst>
          </p:cNvPr>
          <p:cNvSpPr txBox="1"/>
          <p:nvPr/>
        </p:nvSpPr>
        <p:spPr>
          <a:xfrm>
            <a:off x="1006705" y="5099950"/>
            <a:ext cx="95950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But, some times the speed at which the virus replicates is faster </a:t>
            </a:r>
          </a:p>
          <a:p>
            <a:pPr algn="ctr"/>
            <a:r>
              <a:rPr lang="en-US" sz="2800"/>
              <a:t>than the speed at which our body can fight back, </a:t>
            </a:r>
          </a:p>
          <a:p>
            <a:pPr algn="ctr"/>
            <a:r>
              <a:rPr lang="en-US" sz="2800"/>
              <a:t>so we get sick.</a:t>
            </a: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35F401-1912-1A4C-A99B-21A784EF9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955331"/>
            <a:ext cx="2641600" cy="2260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C7DD48-9B68-7F47-8EC3-383943AD9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488" y="2480574"/>
            <a:ext cx="1955800" cy="2349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FD9CAD-DF4C-7446-BE70-55A24B829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5872" y="2558426"/>
            <a:ext cx="3695700" cy="2247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E8F294-DC8B-2947-85BC-54A455632844}"/>
              </a:ext>
            </a:extLst>
          </p:cNvPr>
          <p:cNvSpPr txBox="1"/>
          <p:nvPr/>
        </p:nvSpPr>
        <p:spPr>
          <a:xfrm>
            <a:off x="838200" y="304800"/>
            <a:ext cx="269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The good news is…..</a:t>
            </a:r>
          </a:p>
        </p:txBody>
      </p:sp>
    </p:spTree>
    <p:extLst>
      <p:ext uri="{BB962C8B-B14F-4D97-AF65-F5344CB8AC3E}">
        <p14:creationId xmlns:p14="http://schemas.microsoft.com/office/powerpoint/2010/main" val="3040166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E0A1-0657-D34C-B31A-CA36AF062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Review: Multiple 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004D6-FCCB-514D-BFA7-ECE8378FC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349"/>
            <a:ext cx="8796130" cy="639279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Which part of the virus is used to attach itself to our cells?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088E53-7EF5-6D45-830F-D0A4C4FB5F9F}"/>
              </a:ext>
            </a:extLst>
          </p:cNvPr>
          <p:cNvSpPr txBox="1"/>
          <p:nvPr/>
        </p:nvSpPr>
        <p:spPr>
          <a:xfrm>
            <a:off x="1431234" y="2190037"/>
            <a:ext cx="2720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A. The spikes on its outside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DE6DC6-9134-F94F-8DC9-06A4EFFF8088}"/>
              </a:ext>
            </a:extLst>
          </p:cNvPr>
          <p:cNvSpPr txBox="1">
            <a:spLocks/>
          </p:cNvSpPr>
          <p:nvPr/>
        </p:nvSpPr>
        <p:spPr>
          <a:xfrm>
            <a:off x="838200" y="3569287"/>
            <a:ext cx="8796130" cy="639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What does the virus do once it invades our cells?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53D9B9-CB80-F448-893A-5446BD0A3A7E}"/>
              </a:ext>
            </a:extLst>
          </p:cNvPr>
          <p:cNvSpPr txBox="1"/>
          <p:nvPr/>
        </p:nvSpPr>
        <p:spPr>
          <a:xfrm>
            <a:off x="1431234" y="4226372"/>
            <a:ext cx="2553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A. It performs cartwheels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488132-A9EF-6048-A676-C7094C1AD033}"/>
              </a:ext>
            </a:extLst>
          </p:cNvPr>
          <p:cNvSpPr txBox="1">
            <a:spLocks/>
          </p:cNvSpPr>
          <p:nvPr/>
        </p:nvSpPr>
        <p:spPr>
          <a:xfrm>
            <a:off x="699053" y="5627411"/>
            <a:ext cx="6987208" cy="639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Does our body try to fight the invading virus?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0072F3-8136-2A4C-BD3A-2C0FFBB7D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635" y="56369"/>
            <a:ext cx="2108200" cy="2870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CE76AC-6E3F-8248-B35F-78FBFA7F97CE}"/>
              </a:ext>
            </a:extLst>
          </p:cNvPr>
          <p:cNvSpPr txBox="1"/>
          <p:nvPr/>
        </p:nvSpPr>
        <p:spPr>
          <a:xfrm>
            <a:off x="1431234" y="2544209"/>
            <a:ext cx="258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B. The insides of the virus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A3C212-58F8-F341-BD2E-FECB22137A47}"/>
              </a:ext>
            </a:extLst>
          </p:cNvPr>
          <p:cNvSpPr txBox="1"/>
          <p:nvPr/>
        </p:nvSpPr>
        <p:spPr>
          <a:xfrm>
            <a:off x="1431234" y="2910648"/>
            <a:ext cx="278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C. The virus does not attach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5009CA-E418-B54E-9CF9-5B81D8FD19F3}"/>
              </a:ext>
            </a:extLst>
          </p:cNvPr>
          <p:cNvSpPr txBox="1"/>
          <p:nvPr/>
        </p:nvSpPr>
        <p:spPr>
          <a:xfrm>
            <a:off x="1431234" y="4570953"/>
            <a:ext cx="443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B. It commands that our cell make more virus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C689CC-813F-8348-A188-8E8523EEEA13}"/>
              </a:ext>
            </a:extLst>
          </p:cNvPr>
          <p:cNvSpPr txBox="1"/>
          <p:nvPr/>
        </p:nvSpPr>
        <p:spPr>
          <a:xfrm>
            <a:off x="1431234" y="4910581"/>
            <a:ext cx="1966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C. It makes us burp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FE785D-9E0A-A043-AA3D-FCDA985F3EC0}"/>
              </a:ext>
            </a:extLst>
          </p:cNvPr>
          <p:cNvSpPr txBox="1"/>
          <p:nvPr/>
        </p:nvSpPr>
        <p:spPr>
          <a:xfrm>
            <a:off x="7805530" y="5762384"/>
            <a:ext cx="730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A. Yes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C18A2F-D23F-9C4E-8631-15F83AA767E2}"/>
              </a:ext>
            </a:extLst>
          </p:cNvPr>
          <p:cNvSpPr txBox="1"/>
          <p:nvPr/>
        </p:nvSpPr>
        <p:spPr>
          <a:xfrm>
            <a:off x="9147420" y="5773325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B. No</a:t>
            </a:r>
          </a:p>
        </p:txBody>
      </p:sp>
    </p:spTree>
    <p:extLst>
      <p:ext uri="{BB962C8B-B14F-4D97-AF65-F5344CB8AC3E}">
        <p14:creationId xmlns:p14="http://schemas.microsoft.com/office/powerpoint/2010/main" val="298497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E4F0-3705-8247-9F4E-0159DCBA9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does our body fight microbes?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29842-B589-5E47-B311-3EB738E52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4809"/>
            <a:ext cx="10515600" cy="5719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You know about the various systems of our bodies…for example: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ADAED-18BA-9644-B5BB-D545C80F6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39976"/>
            <a:ext cx="4288183" cy="29931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F43031-EB3D-6646-A18A-3E900D58B79C}"/>
              </a:ext>
            </a:extLst>
          </p:cNvPr>
          <p:cNvSpPr txBox="1"/>
          <p:nvPr/>
        </p:nvSpPr>
        <p:spPr>
          <a:xfrm>
            <a:off x="5327374" y="2671281"/>
            <a:ext cx="6629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Well, we have a Microbe Fighting System called the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C9524D-F0F7-2B4E-9F3C-7BC54E9D0FE0}"/>
              </a:ext>
            </a:extLst>
          </p:cNvPr>
          <p:cNvSpPr txBox="1"/>
          <p:nvPr/>
        </p:nvSpPr>
        <p:spPr>
          <a:xfrm>
            <a:off x="6584464" y="3415592"/>
            <a:ext cx="3937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/>
              <a:t>IMMUNE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A85B03-64A2-1745-9C50-64209782A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946" y="4196600"/>
            <a:ext cx="4168593" cy="227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55FF8-A975-504E-BF79-4C661195D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6" y="194473"/>
            <a:ext cx="10787271" cy="1325563"/>
          </a:xfrm>
        </p:spPr>
        <p:txBody>
          <a:bodyPr/>
          <a:lstStyle/>
          <a:p>
            <a:r>
              <a:rPr lang="en-US"/>
              <a:t>Our Immune System is composed of these body parts: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27C37-8624-BB48-8E0B-3AE3606A4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932" y="1520036"/>
            <a:ext cx="5866068" cy="5143491"/>
          </a:xfrm>
        </p:spPr>
        <p:txBody>
          <a:bodyPr>
            <a:noAutofit/>
          </a:bodyPr>
          <a:lstStyle/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r>
              <a:rPr lang="en-US" sz="3800"/>
              <a:t>🔸 Nose	</a:t>
            </a:r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r>
              <a:rPr lang="en-US" sz="3800"/>
              <a:t>🔸 Skin 	 </a:t>
            </a:r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r>
              <a:rPr lang="en-US" sz="3800"/>
              <a:t>🔸 Spleen		</a:t>
            </a:r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r>
              <a:rPr lang="en-US" sz="3800"/>
              <a:t>🔸 Thymus	</a:t>
            </a:r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r>
              <a:rPr lang="en-US" sz="3800"/>
              <a:t>🔸 Bone Marrow</a:t>
            </a:r>
          </a:p>
          <a:p>
            <a:pPr marL="0" indent="0">
              <a:lnSpc>
                <a:spcPct val="140000"/>
              </a:lnSpc>
              <a:spcBef>
                <a:spcPts val="400"/>
              </a:spcBef>
              <a:buNone/>
            </a:pPr>
            <a:r>
              <a:rPr lang="en-US" sz="3800"/>
              <a:t>🔸 Lymph nodes and vessels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EDCAE-8431-A447-8265-A7EB0C47E2AA}"/>
              </a:ext>
            </a:extLst>
          </p:cNvPr>
          <p:cNvSpPr txBox="1"/>
          <p:nvPr/>
        </p:nvSpPr>
        <p:spPr>
          <a:xfrm>
            <a:off x="8610451" y="1520036"/>
            <a:ext cx="33516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Some of these body parts, like the bone marrow and thymus, are home base for </a:t>
            </a:r>
            <a:r>
              <a:rPr lang="en-US" sz="3600" b="1" dirty="0"/>
              <a:t>specialized immune cells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346AD2-F9A1-CD4F-BBDF-C6670983D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695" y="1520036"/>
            <a:ext cx="2006600" cy="14230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DE951C-B808-5949-9EA1-8CB145B93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549" y="3069035"/>
            <a:ext cx="4578755" cy="20454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00F2F3-38EA-8545-9048-9C6B77143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64860"/>
            <a:ext cx="2660043" cy="332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7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0AB7-53D1-524D-B20B-946B2140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04" y="139961"/>
            <a:ext cx="6317974" cy="1325563"/>
          </a:xfrm>
        </p:spPr>
        <p:txBody>
          <a:bodyPr/>
          <a:lstStyle/>
          <a:p>
            <a:r>
              <a:rPr lang="en-US"/>
              <a:t>Specialized Immune Cells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4FD6E-3586-4542-A25D-1B0B6B74D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4" y="3259689"/>
            <a:ext cx="7152072" cy="1206294"/>
          </a:xfrm>
        </p:spPr>
        <p:txBody>
          <a:bodyPr>
            <a:norm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/>
              <a:t>We have several kinds of white blood cells 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/>
              <a:t>in our body.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3EC5E-9A4A-EF4B-8C5A-E54A91CE90F9}"/>
              </a:ext>
            </a:extLst>
          </p:cNvPr>
          <p:cNvSpPr txBox="1"/>
          <p:nvPr/>
        </p:nvSpPr>
        <p:spPr>
          <a:xfrm>
            <a:off x="664716" y="1345362"/>
            <a:ext cx="82226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/>
              <a:t>You have heard of red blood cells, right?</a:t>
            </a:r>
          </a:p>
          <a:p>
            <a:endParaRPr lang="en-US" sz="2800"/>
          </a:p>
          <a:p>
            <a:r>
              <a:rPr lang="en-US" sz="2800"/>
              <a:t>I bet you have also heard of white blood cells</a:t>
            </a:r>
            <a:r>
              <a:rPr lang="en-US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74AF7C-66D6-754E-8917-82CFDB8FC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278" y="777365"/>
            <a:ext cx="2216733" cy="15033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34F45B-0A32-B848-8127-EA5D6A1AE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976" y="2305437"/>
            <a:ext cx="3815308" cy="2939663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A164F164-58B6-8F48-8007-F9967690778B}"/>
              </a:ext>
            </a:extLst>
          </p:cNvPr>
          <p:cNvSpPr/>
          <p:nvPr/>
        </p:nvSpPr>
        <p:spPr>
          <a:xfrm>
            <a:off x="2796208" y="3763479"/>
            <a:ext cx="4915768" cy="344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1C8314-D047-804D-A0A7-41FA1E5D9FE6}"/>
              </a:ext>
            </a:extLst>
          </p:cNvPr>
          <p:cNvSpPr txBox="1"/>
          <p:nvPr/>
        </p:nvSpPr>
        <p:spPr>
          <a:xfrm>
            <a:off x="420153" y="4334232"/>
            <a:ext cx="7152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Let’s concentrate on two kinds of special white blood cells called lymphocytes:</a:t>
            </a:r>
          </a:p>
          <a:p>
            <a:endParaRPr lang="en-US" sz="2800"/>
          </a:p>
          <a:p>
            <a:pPr algn="ctr"/>
            <a:r>
              <a:rPr lang="en-US" sz="3600" u="sng"/>
              <a:t>B cells and T cells</a:t>
            </a:r>
          </a:p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3FB6FB9-F0DE-714A-82EB-474014CC95B8}"/>
              </a:ext>
            </a:extLst>
          </p:cNvPr>
          <p:cNvSpPr/>
          <p:nvPr/>
        </p:nvSpPr>
        <p:spPr>
          <a:xfrm>
            <a:off x="7844907" y="3578087"/>
            <a:ext cx="2208129" cy="1166191"/>
          </a:xfrm>
          <a:custGeom>
            <a:avLst/>
            <a:gdLst>
              <a:gd name="connsiteX0" fmla="*/ 1352102 w 2208129"/>
              <a:gd name="connsiteY0" fmla="*/ 39756 h 1166191"/>
              <a:gd name="connsiteX1" fmla="*/ 1126815 w 2208129"/>
              <a:gd name="connsiteY1" fmla="*/ 66261 h 1166191"/>
              <a:gd name="connsiteX2" fmla="*/ 1087058 w 2208129"/>
              <a:gd name="connsiteY2" fmla="*/ 79513 h 1166191"/>
              <a:gd name="connsiteX3" fmla="*/ 1007545 w 2208129"/>
              <a:gd name="connsiteY3" fmla="*/ 92765 h 1166191"/>
              <a:gd name="connsiteX4" fmla="*/ 967789 w 2208129"/>
              <a:gd name="connsiteY4" fmla="*/ 106017 h 1166191"/>
              <a:gd name="connsiteX5" fmla="*/ 822015 w 2208129"/>
              <a:gd name="connsiteY5" fmla="*/ 132522 h 1166191"/>
              <a:gd name="connsiteX6" fmla="*/ 782258 w 2208129"/>
              <a:gd name="connsiteY6" fmla="*/ 145774 h 1166191"/>
              <a:gd name="connsiteX7" fmla="*/ 662989 w 2208129"/>
              <a:gd name="connsiteY7" fmla="*/ 172278 h 1166191"/>
              <a:gd name="connsiteX8" fmla="*/ 623232 w 2208129"/>
              <a:gd name="connsiteY8" fmla="*/ 185530 h 1166191"/>
              <a:gd name="connsiteX9" fmla="*/ 477458 w 2208129"/>
              <a:gd name="connsiteY9" fmla="*/ 225287 h 1166191"/>
              <a:gd name="connsiteX10" fmla="*/ 437702 w 2208129"/>
              <a:gd name="connsiteY10" fmla="*/ 238539 h 1166191"/>
              <a:gd name="connsiteX11" fmla="*/ 411197 w 2208129"/>
              <a:gd name="connsiteY11" fmla="*/ 265043 h 1166191"/>
              <a:gd name="connsiteX12" fmla="*/ 331684 w 2208129"/>
              <a:gd name="connsiteY12" fmla="*/ 318052 h 1166191"/>
              <a:gd name="connsiteX13" fmla="*/ 291928 w 2208129"/>
              <a:gd name="connsiteY13" fmla="*/ 371061 h 1166191"/>
              <a:gd name="connsiteX14" fmla="*/ 225667 w 2208129"/>
              <a:gd name="connsiteY14" fmla="*/ 437322 h 1166191"/>
              <a:gd name="connsiteX15" fmla="*/ 172658 w 2208129"/>
              <a:gd name="connsiteY15" fmla="*/ 516835 h 1166191"/>
              <a:gd name="connsiteX16" fmla="*/ 132902 w 2208129"/>
              <a:gd name="connsiteY16" fmla="*/ 596348 h 1166191"/>
              <a:gd name="connsiteX17" fmla="*/ 106397 w 2208129"/>
              <a:gd name="connsiteY17" fmla="*/ 622852 h 1166191"/>
              <a:gd name="connsiteX18" fmla="*/ 26884 w 2208129"/>
              <a:gd name="connsiteY18" fmla="*/ 728870 h 1166191"/>
              <a:gd name="connsiteX19" fmla="*/ 380 w 2208129"/>
              <a:gd name="connsiteY19" fmla="*/ 808383 h 1166191"/>
              <a:gd name="connsiteX20" fmla="*/ 13632 w 2208129"/>
              <a:gd name="connsiteY20" fmla="*/ 914400 h 1166191"/>
              <a:gd name="connsiteX21" fmla="*/ 53389 w 2208129"/>
              <a:gd name="connsiteY21" fmla="*/ 940904 h 1166191"/>
              <a:gd name="connsiteX22" fmla="*/ 265423 w 2208129"/>
              <a:gd name="connsiteY22" fmla="*/ 980661 h 1166191"/>
              <a:gd name="connsiteX23" fmla="*/ 331684 w 2208129"/>
              <a:gd name="connsiteY23" fmla="*/ 993913 h 1166191"/>
              <a:gd name="connsiteX24" fmla="*/ 424450 w 2208129"/>
              <a:gd name="connsiteY24" fmla="*/ 1073426 h 1166191"/>
              <a:gd name="connsiteX25" fmla="*/ 517215 w 2208129"/>
              <a:gd name="connsiteY25" fmla="*/ 1139687 h 1166191"/>
              <a:gd name="connsiteX26" fmla="*/ 596728 w 2208129"/>
              <a:gd name="connsiteY26" fmla="*/ 1166191 h 1166191"/>
              <a:gd name="connsiteX27" fmla="*/ 1497876 w 2208129"/>
              <a:gd name="connsiteY27" fmla="*/ 1152939 h 1166191"/>
              <a:gd name="connsiteX28" fmla="*/ 1630397 w 2208129"/>
              <a:gd name="connsiteY28" fmla="*/ 1139687 h 1166191"/>
              <a:gd name="connsiteX29" fmla="*/ 2027963 w 2208129"/>
              <a:gd name="connsiteY29" fmla="*/ 1126435 h 1166191"/>
              <a:gd name="connsiteX30" fmla="*/ 2107476 w 2208129"/>
              <a:gd name="connsiteY30" fmla="*/ 1099930 h 1166191"/>
              <a:gd name="connsiteX31" fmla="*/ 2147232 w 2208129"/>
              <a:gd name="connsiteY31" fmla="*/ 1086678 h 1166191"/>
              <a:gd name="connsiteX32" fmla="*/ 2186989 w 2208129"/>
              <a:gd name="connsiteY32" fmla="*/ 1060174 h 1166191"/>
              <a:gd name="connsiteX33" fmla="*/ 2186989 w 2208129"/>
              <a:gd name="connsiteY33" fmla="*/ 808383 h 1166191"/>
              <a:gd name="connsiteX34" fmla="*/ 2173736 w 2208129"/>
              <a:gd name="connsiteY34" fmla="*/ 768626 h 1166191"/>
              <a:gd name="connsiteX35" fmla="*/ 2160484 w 2208129"/>
              <a:gd name="connsiteY35" fmla="*/ 715617 h 1166191"/>
              <a:gd name="connsiteX36" fmla="*/ 2147232 w 2208129"/>
              <a:gd name="connsiteY36" fmla="*/ 675861 h 1166191"/>
              <a:gd name="connsiteX37" fmla="*/ 2120728 w 2208129"/>
              <a:gd name="connsiteY37" fmla="*/ 569843 h 1166191"/>
              <a:gd name="connsiteX38" fmla="*/ 2080971 w 2208129"/>
              <a:gd name="connsiteY38" fmla="*/ 450574 h 1166191"/>
              <a:gd name="connsiteX39" fmla="*/ 2054467 w 2208129"/>
              <a:gd name="connsiteY39" fmla="*/ 371061 h 1166191"/>
              <a:gd name="connsiteX40" fmla="*/ 2001458 w 2208129"/>
              <a:gd name="connsiteY40" fmla="*/ 291548 h 1166191"/>
              <a:gd name="connsiteX41" fmla="*/ 1935197 w 2208129"/>
              <a:gd name="connsiteY41" fmla="*/ 225287 h 1166191"/>
              <a:gd name="connsiteX42" fmla="*/ 1868936 w 2208129"/>
              <a:gd name="connsiteY42" fmla="*/ 172278 h 1166191"/>
              <a:gd name="connsiteX43" fmla="*/ 1789423 w 2208129"/>
              <a:gd name="connsiteY43" fmla="*/ 119270 h 1166191"/>
              <a:gd name="connsiteX44" fmla="*/ 1709910 w 2208129"/>
              <a:gd name="connsiteY44" fmla="*/ 92765 h 1166191"/>
              <a:gd name="connsiteX45" fmla="*/ 1630397 w 2208129"/>
              <a:gd name="connsiteY45" fmla="*/ 53009 h 1166191"/>
              <a:gd name="connsiteX46" fmla="*/ 1590641 w 2208129"/>
              <a:gd name="connsiteY46" fmla="*/ 26504 h 1166191"/>
              <a:gd name="connsiteX47" fmla="*/ 1511128 w 2208129"/>
              <a:gd name="connsiteY47" fmla="*/ 0 h 1166191"/>
              <a:gd name="connsiteX48" fmla="*/ 1391858 w 2208129"/>
              <a:gd name="connsiteY48" fmla="*/ 26504 h 1166191"/>
              <a:gd name="connsiteX49" fmla="*/ 1365354 w 2208129"/>
              <a:gd name="connsiteY49" fmla="*/ 53009 h 1166191"/>
              <a:gd name="connsiteX50" fmla="*/ 1352102 w 2208129"/>
              <a:gd name="connsiteY50" fmla="*/ 39756 h 116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08129" h="1166191">
                <a:moveTo>
                  <a:pt x="1352102" y="39756"/>
                </a:moveTo>
                <a:cubicBezTo>
                  <a:pt x="1176061" y="74966"/>
                  <a:pt x="1444361" y="23922"/>
                  <a:pt x="1126815" y="66261"/>
                </a:cubicBezTo>
                <a:cubicBezTo>
                  <a:pt x="1112968" y="68107"/>
                  <a:pt x="1100695" y="76483"/>
                  <a:pt x="1087058" y="79513"/>
                </a:cubicBezTo>
                <a:cubicBezTo>
                  <a:pt x="1060828" y="85342"/>
                  <a:pt x="1034049" y="88348"/>
                  <a:pt x="1007545" y="92765"/>
                </a:cubicBezTo>
                <a:cubicBezTo>
                  <a:pt x="994293" y="97182"/>
                  <a:pt x="981341" y="102629"/>
                  <a:pt x="967789" y="106017"/>
                </a:cubicBezTo>
                <a:cubicBezTo>
                  <a:pt x="871308" y="130138"/>
                  <a:pt x="928364" y="108889"/>
                  <a:pt x="822015" y="132522"/>
                </a:cubicBezTo>
                <a:cubicBezTo>
                  <a:pt x="808378" y="135552"/>
                  <a:pt x="795690" y="141936"/>
                  <a:pt x="782258" y="145774"/>
                </a:cubicBezTo>
                <a:cubicBezTo>
                  <a:pt x="687028" y="172982"/>
                  <a:pt x="772301" y="144951"/>
                  <a:pt x="662989" y="172278"/>
                </a:cubicBezTo>
                <a:cubicBezTo>
                  <a:pt x="649437" y="175666"/>
                  <a:pt x="636784" y="182142"/>
                  <a:pt x="623232" y="185530"/>
                </a:cubicBezTo>
                <a:cubicBezTo>
                  <a:pt x="473386" y="222992"/>
                  <a:pt x="648033" y="168429"/>
                  <a:pt x="477458" y="225287"/>
                </a:cubicBezTo>
                <a:lnTo>
                  <a:pt x="437702" y="238539"/>
                </a:lnTo>
                <a:cubicBezTo>
                  <a:pt x="428867" y="247374"/>
                  <a:pt x="421192" y="257546"/>
                  <a:pt x="411197" y="265043"/>
                </a:cubicBezTo>
                <a:cubicBezTo>
                  <a:pt x="385713" y="284156"/>
                  <a:pt x="331684" y="318052"/>
                  <a:pt x="331684" y="318052"/>
                </a:cubicBezTo>
                <a:cubicBezTo>
                  <a:pt x="318432" y="335722"/>
                  <a:pt x="306602" y="354553"/>
                  <a:pt x="291928" y="371061"/>
                </a:cubicBezTo>
                <a:cubicBezTo>
                  <a:pt x="271176" y="394407"/>
                  <a:pt x="239636" y="409384"/>
                  <a:pt x="225667" y="437322"/>
                </a:cubicBezTo>
                <a:cubicBezTo>
                  <a:pt x="193575" y="501505"/>
                  <a:pt x="213132" y="476361"/>
                  <a:pt x="172658" y="516835"/>
                </a:cubicBezTo>
                <a:cubicBezTo>
                  <a:pt x="158662" y="558824"/>
                  <a:pt x="162260" y="559650"/>
                  <a:pt x="132902" y="596348"/>
                </a:cubicBezTo>
                <a:cubicBezTo>
                  <a:pt x="125097" y="606104"/>
                  <a:pt x="113894" y="612857"/>
                  <a:pt x="106397" y="622852"/>
                </a:cubicBezTo>
                <a:cubicBezTo>
                  <a:pt x="16484" y="742735"/>
                  <a:pt x="87670" y="668084"/>
                  <a:pt x="26884" y="728870"/>
                </a:cubicBezTo>
                <a:cubicBezTo>
                  <a:pt x="18049" y="755374"/>
                  <a:pt x="-3085" y="780661"/>
                  <a:pt x="380" y="808383"/>
                </a:cubicBezTo>
                <a:cubicBezTo>
                  <a:pt x="4797" y="843722"/>
                  <a:pt x="405" y="881333"/>
                  <a:pt x="13632" y="914400"/>
                </a:cubicBezTo>
                <a:cubicBezTo>
                  <a:pt x="19547" y="929188"/>
                  <a:pt x="38835" y="934435"/>
                  <a:pt x="53389" y="940904"/>
                </a:cubicBezTo>
                <a:cubicBezTo>
                  <a:pt x="142392" y="980461"/>
                  <a:pt x="156946" y="966197"/>
                  <a:pt x="265423" y="980661"/>
                </a:cubicBezTo>
                <a:cubicBezTo>
                  <a:pt x="287750" y="983638"/>
                  <a:pt x="309597" y="989496"/>
                  <a:pt x="331684" y="993913"/>
                </a:cubicBezTo>
                <a:cubicBezTo>
                  <a:pt x="411795" y="1074024"/>
                  <a:pt x="353805" y="1022965"/>
                  <a:pt x="424450" y="1073426"/>
                </a:cubicBezTo>
                <a:cubicBezTo>
                  <a:pt x="432520" y="1079190"/>
                  <a:pt x="500674" y="1132336"/>
                  <a:pt x="517215" y="1139687"/>
                </a:cubicBezTo>
                <a:cubicBezTo>
                  <a:pt x="542745" y="1151034"/>
                  <a:pt x="596728" y="1166191"/>
                  <a:pt x="596728" y="1166191"/>
                </a:cubicBezTo>
                <a:lnTo>
                  <a:pt x="1497876" y="1152939"/>
                </a:lnTo>
                <a:cubicBezTo>
                  <a:pt x="1542255" y="1151801"/>
                  <a:pt x="1586058" y="1141904"/>
                  <a:pt x="1630397" y="1139687"/>
                </a:cubicBezTo>
                <a:cubicBezTo>
                  <a:pt x="1762827" y="1133066"/>
                  <a:pt x="1895441" y="1130852"/>
                  <a:pt x="2027963" y="1126435"/>
                </a:cubicBezTo>
                <a:lnTo>
                  <a:pt x="2107476" y="1099930"/>
                </a:lnTo>
                <a:cubicBezTo>
                  <a:pt x="2120728" y="1095513"/>
                  <a:pt x="2135609" y="1094426"/>
                  <a:pt x="2147232" y="1086678"/>
                </a:cubicBezTo>
                <a:lnTo>
                  <a:pt x="2186989" y="1060174"/>
                </a:lnTo>
                <a:cubicBezTo>
                  <a:pt x="2221186" y="957582"/>
                  <a:pt x="2208457" y="1012324"/>
                  <a:pt x="2186989" y="808383"/>
                </a:cubicBezTo>
                <a:cubicBezTo>
                  <a:pt x="2185527" y="794491"/>
                  <a:pt x="2177574" y="782058"/>
                  <a:pt x="2173736" y="768626"/>
                </a:cubicBezTo>
                <a:cubicBezTo>
                  <a:pt x="2168732" y="751113"/>
                  <a:pt x="2165488" y="733130"/>
                  <a:pt x="2160484" y="715617"/>
                </a:cubicBezTo>
                <a:cubicBezTo>
                  <a:pt x="2156647" y="702186"/>
                  <a:pt x="2150907" y="689338"/>
                  <a:pt x="2147232" y="675861"/>
                </a:cubicBezTo>
                <a:cubicBezTo>
                  <a:pt x="2137648" y="640718"/>
                  <a:pt x="2132247" y="604401"/>
                  <a:pt x="2120728" y="569843"/>
                </a:cubicBezTo>
                <a:lnTo>
                  <a:pt x="2080971" y="450574"/>
                </a:lnTo>
                <a:cubicBezTo>
                  <a:pt x="2080971" y="450573"/>
                  <a:pt x="2054468" y="371062"/>
                  <a:pt x="2054467" y="371061"/>
                </a:cubicBezTo>
                <a:cubicBezTo>
                  <a:pt x="2036797" y="344557"/>
                  <a:pt x="2023982" y="314072"/>
                  <a:pt x="2001458" y="291548"/>
                </a:cubicBezTo>
                <a:cubicBezTo>
                  <a:pt x="1979371" y="269461"/>
                  <a:pt x="1952523" y="251277"/>
                  <a:pt x="1935197" y="225287"/>
                </a:cubicBezTo>
                <a:cubicBezTo>
                  <a:pt x="1900944" y="173907"/>
                  <a:pt x="1923803" y="190567"/>
                  <a:pt x="1868936" y="172278"/>
                </a:cubicBezTo>
                <a:cubicBezTo>
                  <a:pt x="1842432" y="154609"/>
                  <a:pt x="1819642" y="129343"/>
                  <a:pt x="1789423" y="119270"/>
                </a:cubicBezTo>
                <a:lnTo>
                  <a:pt x="1709910" y="92765"/>
                </a:lnTo>
                <a:cubicBezTo>
                  <a:pt x="1595967" y="16803"/>
                  <a:pt x="1740137" y="107880"/>
                  <a:pt x="1630397" y="53009"/>
                </a:cubicBezTo>
                <a:cubicBezTo>
                  <a:pt x="1616151" y="45886"/>
                  <a:pt x="1605195" y="32973"/>
                  <a:pt x="1590641" y="26504"/>
                </a:cubicBezTo>
                <a:cubicBezTo>
                  <a:pt x="1565111" y="15157"/>
                  <a:pt x="1511128" y="0"/>
                  <a:pt x="1511128" y="0"/>
                </a:cubicBezTo>
                <a:cubicBezTo>
                  <a:pt x="1495073" y="2676"/>
                  <a:pt x="1416952" y="11447"/>
                  <a:pt x="1391858" y="26504"/>
                </a:cubicBezTo>
                <a:cubicBezTo>
                  <a:pt x="1381144" y="32932"/>
                  <a:pt x="1374189" y="44174"/>
                  <a:pt x="1365354" y="53009"/>
                </a:cubicBezTo>
                <a:lnTo>
                  <a:pt x="1352102" y="39756"/>
                </a:ln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7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4A911-D093-4F44-B5C3-A727A1D42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452" y="551120"/>
            <a:ext cx="3128864" cy="245766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400"/>
              <a:t>B cells are our defensive force </a:t>
            </a:r>
            <a:r>
              <a:rPr lang="en-US" sz="3400">
                <a:solidFill>
                  <a:srgbClr val="FF0000"/>
                </a:solidFill>
              </a:rPr>
              <a:t>outside</a:t>
            </a:r>
            <a:r>
              <a:rPr lang="en-US" sz="3400"/>
              <a:t> of our cells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B5E174-6891-CB41-ADBA-35A10EB08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218" y="266933"/>
            <a:ext cx="3393230" cy="27418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6C76DF-269E-C040-969C-F4EE0704725B}"/>
              </a:ext>
            </a:extLst>
          </p:cNvPr>
          <p:cNvSpPr txBox="1"/>
          <p:nvPr/>
        </p:nvSpPr>
        <p:spPr>
          <a:xfrm>
            <a:off x="7918350" y="551120"/>
            <a:ext cx="368478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/>
              <a:t>T cells are our </a:t>
            </a:r>
          </a:p>
          <a:p>
            <a:r>
              <a:rPr lang="en-US" sz="3400"/>
              <a:t>defensive force if invaders get </a:t>
            </a:r>
          </a:p>
          <a:p>
            <a:r>
              <a:rPr lang="en-US" sz="3400">
                <a:solidFill>
                  <a:srgbClr val="7030A0"/>
                </a:solidFill>
              </a:rPr>
              <a:t>inside</a:t>
            </a:r>
            <a:r>
              <a:rPr lang="en-US" sz="3400"/>
              <a:t> our cells.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C3F918-110B-9343-9A87-7D8BA4DF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52" y="3849217"/>
            <a:ext cx="10515600" cy="1325563"/>
          </a:xfrm>
        </p:spPr>
        <p:txBody>
          <a:bodyPr/>
          <a:lstStyle/>
          <a:p>
            <a:r>
              <a:rPr lang="en-US"/>
              <a:t>B Cells and T Cells are a body invader’s worst nightmare……like in the movie “Home Alone”</a:t>
            </a:r>
          </a:p>
        </p:txBody>
      </p:sp>
    </p:spTree>
    <p:extLst>
      <p:ext uri="{BB962C8B-B14F-4D97-AF65-F5344CB8AC3E}">
        <p14:creationId xmlns:p14="http://schemas.microsoft.com/office/powerpoint/2010/main" val="2667366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59376-7F56-6D4B-B5D5-DA1E11A2C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130" y="1690688"/>
            <a:ext cx="5743496" cy="1940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Kevin had strategies for fighting the home invaders both </a:t>
            </a:r>
            <a:r>
              <a:rPr lang="en-US" sz="3200">
                <a:solidFill>
                  <a:srgbClr val="FF0000"/>
                </a:solidFill>
              </a:rPr>
              <a:t>outside</a:t>
            </a:r>
            <a:r>
              <a:rPr lang="en-US" sz="3200"/>
              <a:t> the house and </a:t>
            </a:r>
            <a:r>
              <a:rPr lang="en-US" sz="3200">
                <a:solidFill>
                  <a:srgbClr val="7030A0"/>
                </a:solidFill>
              </a:rPr>
              <a:t>inside</a:t>
            </a:r>
            <a:r>
              <a:rPr lang="en-US" sz="3200"/>
              <a:t> the house.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B405E-3C58-BC47-B413-36F607096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671" y="355806"/>
            <a:ext cx="4480122" cy="326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7B049F-EBF4-6743-8CE1-FC0B7299CC68}"/>
              </a:ext>
            </a:extLst>
          </p:cNvPr>
          <p:cNvSpPr txBox="1"/>
          <p:nvPr/>
        </p:nvSpPr>
        <p:spPr>
          <a:xfrm>
            <a:off x="355042" y="4197816"/>
            <a:ext cx="958486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intruders in “Home Alone” are harmful microbes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Kevin’s house is our cells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Kevin’s plans </a:t>
            </a:r>
            <a:r>
              <a:rPr lang="en-US" sz="3200" dirty="0">
                <a:solidFill>
                  <a:srgbClr val="FF0000"/>
                </a:solidFill>
              </a:rPr>
              <a:t>outside</a:t>
            </a:r>
            <a:r>
              <a:rPr lang="en-US" sz="3200" dirty="0"/>
              <a:t> the house are </a:t>
            </a:r>
            <a:r>
              <a:rPr lang="en-US" sz="3200" dirty="0">
                <a:solidFill>
                  <a:srgbClr val="FF0000"/>
                </a:solidFill>
              </a:rPr>
              <a:t>B cell activities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and Kevin’s plans </a:t>
            </a:r>
            <a:r>
              <a:rPr lang="en-US" sz="3200" dirty="0">
                <a:solidFill>
                  <a:srgbClr val="7030A0"/>
                </a:solidFill>
              </a:rPr>
              <a:t>inside</a:t>
            </a:r>
            <a:r>
              <a:rPr lang="en-US" sz="3200" dirty="0"/>
              <a:t> the house are </a:t>
            </a:r>
            <a:r>
              <a:rPr lang="en-US" sz="3200" dirty="0">
                <a:solidFill>
                  <a:srgbClr val="7030A0"/>
                </a:solidFill>
              </a:rPr>
              <a:t>T cell activities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9411092-BE22-3449-883E-F3A1731E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36" y="302797"/>
            <a:ext cx="7298635" cy="1325563"/>
          </a:xfrm>
        </p:spPr>
        <p:txBody>
          <a:bodyPr/>
          <a:lstStyle/>
          <a:p>
            <a:r>
              <a:rPr lang="en-US"/>
              <a:t>Remember Kevin’s Battle Plan?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207597-2E10-614A-9AFB-6A67F137D5CA}"/>
              </a:ext>
            </a:extLst>
          </p:cNvPr>
          <p:cNvSpPr txBox="1"/>
          <p:nvPr/>
        </p:nvSpPr>
        <p:spPr>
          <a:xfrm>
            <a:off x="225864" y="3631096"/>
            <a:ext cx="10607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Let’s apply this idea to the B &amp; T cells and pretend that:</a:t>
            </a:r>
          </a:p>
        </p:txBody>
      </p:sp>
    </p:spTree>
    <p:extLst>
      <p:ext uri="{BB962C8B-B14F-4D97-AF65-F5344CB8AC3E}">
        <p14:creationId xmlns:p14="http://schemas.microsoft.com/office/powerpoint/2010/main" val="1636743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35F0-EE7A-3546-997D-8A2D54A8D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3805022-1B42-EC4F-9336-07D8E2876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1642" y="1846043"/>
            <a:ext cx="7405690" cy="401141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CEBE4C-E2D7-BE44-9D0C-7391D4601181}"/>
              </a:ext>
            </a:extLst>
          </p:cNvPr>
          <p:cNvSpPr txBox="1"/>
          <p:nvPr/>
        </p:nvSpPr>
        <p:spPr>
          <a:xfrm>
            <a:off x="374374" y="209770"/>
            <a:ext cx="10979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And remember: These are just movie clips and no one is getting hurt for real.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FA78A2-DAF1-2A4C-AF29-3BB6D1053587}"/>
              </a:ext>
            </a:extLst>
          </p:cNvPr>
          <p:cNvSpPr txBox="1"/>
          <p:nvPr/>
        </p:nvSpPr>
        <p:spPr>
          <a:xfrm>
            <a:off x="1839578" y="6186565"/>
            <a:ext cx="752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This would be a B cell job: Fighting invaders outside of cells</a:t>
            </a:r>
          </a:p>
        </p:txBody>
      </p:sp>
    </p:spTree>
    <p:extLst>
      <p:ext uri="{BB962C8B-B14F-4D97-AF65-F5344CB8AC3E}">
        <p14:creationId xmlns:p14="http://schemas.microsoft.com/office/powerpoint/2010/main" val="1176384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C767-3E80-9248-A1FF-A3DA1821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cells jobs are those that defeat invaders once they are inside the cell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98B0E-9C01-8846-A57B-2768328B3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30" y="2551595"/>
            <a:ext cx="5080000" cy="275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E87E84-5FBE-654B-913B-B4AC654FC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913" y="2640495"/>
            <a:ext cx="3556000" cy="2667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14E4F5-A7AC-634F-998C-F9FD903D588B}"/>
              </a:ext>
            </a:extLst>
          </p:cNvPr>
          <p:cNvSpPr/>
          <p:nvPr/>
        </p:nvSpPr>
        <p:spPr>
          <a:xfrm>
            <a:off x="6806076" y="2613991"/>
            <a:ext cx="4061832" cy="275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1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ome Alone (1990) - Thirsty for More Scene (45) Movieclips" descr="Home Alone (1990) - Thirsty for More Scene (45) Movieclips">
            <a:hlinkClick r:id="" action="ppaction://media"/>
            <a:extLst>
              <a:ext uri="{FF2B5EF4-FFF2-40B4-BE49-F238E27FC236}">
                <a16:creationId xmlns:a16="http://schemas.microsoft.com/office/drawing/2014/main" id="{0E390FE0-EEAC-3C4C-9238-8F288C6B01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2000" y="1593574"/>
            <a:ext cx="8128000" cy="457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0BA809-3622-C947-B8A4-5A1937225537}"/>
              </a:ext>
            </a:extLst>
          </p:cNvPr>
          <p:cNvSpPr txBox="1"/>
          <p:nvPr/>
        </p:nvSpPr>
        <p:spPr>
          <a:xfrm>
            <a:off x="193779" y="265944"/>
            <a:ext cx="114692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This one is my favorite.  </a:t>
            </a:r>
          </a:p>
          <a:p>
            <a:r>
              <a:rPr lang="en-US" sz="2200" dirty="0"/>
              <a:t>You can see the intruder, a bad microbe, enters the house or cell, as he climbs through the window.</a:t>
            </a:r>
          </a:p>
          <a:p>
            <a:r>
              <a:rPr lang="en-US" sz="2200" dirty="0"/>
              <a:t>He is thinking that all is well when…..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4A8D8F-7C4C-2843-A168-FC48B731F468}"/>
              </a:ext>
            </a:extLst>
          </p:cNvPr>
          <p:cNvSpPr txBox="1"/>
          <p:nvPr/>
        </p:nvSpPr>
        <p:spPr>
          <a:xfrm>
            <a:off x="10495722" y="2597426"/>
            <a:ext cx="1470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another T cell</a:t>
            </a:r>
          </a:p>
          <a:p>
            <a:pPr algn="ctr"/>
            <a:r>
              <a:rPr lang="en-US"/>
              <a:t>win!</a:t>
            </a:r>
          </a:p>
        </p:txBody>
      </p:sp>
    </p:spTree>
    <p:extLst>
      <p:ext uri="{BB962C8B-B14F-4D97-AF65-F5344CB8AC3E}">
        <p14:creationId xmlns:p14="http://schemas.microsoft.com/office/powerpoint/2010/main" val="248745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4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E19BA-9BD6-1045-B2EB-DC6AE012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7774"/>
            <a:ext cx="1984513" cy="920336"/>
          </a:xfrm>
        </p:spPr>
        <p:txBody>
          <a:bodyPr>
            <a:normAutofit/>
          </a:bodyPr>
          <a:lstStyle/>
          <a:p>
            <a:r>
              <a:rPr lang="en-US" sz="2800" b="1" u="sng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969CD-4FC7-E84F-9BC8-C6A3F46AF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name of our bodies’ Microbe Fighting System?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Name a body part which is part of your Immune System.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 cells defend which part: Outside the cell or inside the cell?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FEE2AF-B340-E94D-B87E-81035DCB162A}"/>
              </a:ext>
            </a:extLst>
          </p:cNvPr>
          <p:cNvSpPr txBox="1">
            <a:spLocks/>
          </p:cNvSpPr>
          <p:nvPr/>
        </p:nvSpPr>
        <p:spPr>
          <a:xfrm>
            <a:off x="573157" y="223009"/>
            <a:ext cx="60131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/>
              <a:t>Questions and Answers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061CBBB-CD03-1D4A-AB06-1A79859CF817}"/>
              </a:ext>
            </a:extLst>
          </p:cNvPr>
          <p:cNvSpPr txBox="1">
            <a:spLocks/>
          </p:cNvSpPr>
          <p:nvPr/>
        </p:nvSpPr>
        <p:spPr>
          <a:xfrm>
            <a:off x="6586331" y="1627774"/>
            <a:ext cx="1984513" cy="920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/>
              <a:t>Answers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DD29AA-6ABE-214E-A650-F23D4D9B103F}"/>
              </a:ext>
            </a:extLst>
          </p:cNvPr>
          <p:cNvSpPr txBox="1">
            <a:spLocks/>
          </p:cNvSpPr>
          <p:nvPr/>
        </p:nvSpPr>
        <p:spPr>
          <a:xfrm>
            <a:off x="6586331" y="2671626"/>
            <a:ext cx="5257800" cy="3503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The Immune System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lnSpc>
                <a:spcPct val="40000"/>
              </a:lnSpc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Nose, Skin, Bone Marrow, Thymus,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Spleen, Lymph nodes &amp; vessels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Outside the cell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A8693A-5D8B-5040-96C4-0B2A94CEE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634" y="153089"/>
            <a:ext cx="3559897" cy="194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02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21044-BF62-5C4F-AB34-1716733C8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82" y="98305"/>
            <a:ext cx="8249754" cy="1325563"/>
          </a:xfrm>
        </p:spPr>
        <p:txBody>
          <a:bodyPr/>
          <a:lstStyle/>
          <a:p>
            <a:r>
              <a:rPr lang="en-US"/>
              <a:t>B cells and T cells….to the rescue!!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33AC8A-84A6-4F4D-9469-4048FAF1AC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182" y="1200392"/>
            <a:ext cx="3733800" cy="23622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973F02-BE84-2544-A579-8496AFA99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068" y="1200392"/>
            <a:ext cx="3708400" cy="2400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8B2171-B163-ED4B-87AE-2513B61A1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0827" y="423027"/>
            <a:ext cx="3022600" cy="2298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6A5603-4E47-8647-AB58-05C98BC7A245}"/>
              </a:ext>
            </a:extLst>
          </p:cNvPr>
          <p:cNvSpPr txBox="1"/>
          <p:nvPr/>
        </p:nvSpPr>
        <p:spPr>
          <a:xfrm>
            <a:off x="1391607" y="4838808"/>
            <a:ext cx="94087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But, what if our B cells and T cells could be </a:t>
            </a:r>
            <a:r>
              <a:rPr lang="en-US" sz="4400" b="1" dirty="0"/>
              <a:t>prepared</a:t>
            </a:r>
            <a:r>
              <a:rPr lang="en-US" sz="4400" dirty="0"/>
              <a:t> for an invader?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D9889F-CBC8-0244-8684-E0D264A1813C}"/>
              </a:ext>
            </a:extLst>
          </p:cNvPr>
          <p:cNvSpPr txBox="1"/>
          <p:nvPr/>
        </p:nvSpPr>
        <p:spPr>
          <a:xfrm>
            <a:off x="1176062" y="3737076"/>
            <a:ext cx="10109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Our specialized immune cells, B cell and T cells, are always present</a:t>
            </a:r>
          </a:p>
          <a:p>
            <a:r>
              <a:rPr 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in our bodies.  </a:t>
            </a:r>
            <a:r>
              <a:rPr lang="en-US" sz="2800" b="1" i="1" dirty="0">
                <a:solidFill>
                  <a:srgbClr val="FF0000"/>
                </a:solidFill>
                <a:highlight>
                  <a:srgbClr val="FFFF00"/>
                </a:highlight>
              </a:rPr>
              <a:t>However, it takes time for them to react to invaders.</a:t>
            </a:r>
          </a:p>
        </p:txBody>
      </p:sp>
    </p:spTree>
    <p:extLst>
      <p:ext uri="{BB962C8B-B14F-4D97-AF65-F5344CB8AC3E}">
        <p14:creationId xmlns:p14="http://schemas.microsoft.com/office/powerpoint/2010/main" val="307806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2D542-067A-0547-A9F5-EC92B215F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16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That’s where vaccines come into the picture.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074F6F-ADDB-6A44-82F8-E7FDC14EE9CE}"/>
              </a:ext>
            </a:extLst>
          </p:cNvPr>
          <p:cNvSpPr txBox="1"/>
          <p:nvPr/>
        </p:nvSpPr>
        <p:spPr>
          <a:xfrm>
            <a:off x="1287536" y="1624155"/>
            <a:ext cx="96169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latin typeface="Chalkboard" panose="03050602040202020205" pitchFamily="66" charset="77"/>
              </a:rPr>
              <a:t>Vaccines provide our Immune System with </a:t>
            </a:r>
          </a:p>
          <a:p>
            <a:pPr algn="ctr"/>
            <a:r>
              <a:rPr lang="en-US" sz="3600" b="1" dirty="0">
                <a:latin typeface="Chalkboard" panose="03050602040202020205" pitchFamily="66" charset="77"/>
              </a:rPr>
              <a:t>a Dress Rehearsal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E1B2D2-E88D-9D4D-955F-4D65980B6BDC}"/>
              </a:ext>
            </a:extLst>
          </p:cNvPr>
          <p:cNvSpPr txBox="1"/>
          <p:nvPr/>
        </p:nvSpPr>
        <p:spPr>
          <a:xfrm>
            <a:off x="838200" y="3076549"/>
            <a:ext cx="395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the drama and costumes and lighting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A622E4-9065-7840-A0AA-8AFEDC2F22A1}"/>
              </a:ext>
            </a:extLst>
          </p:cNvPr>
          <p:cNvSpPr txBox="1"/>
          <p:nvPr/>
        </p:nvSpPr>
        <p:spPr>
          <a:xfrm>
            <a:off x="6222306" y="3091846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 no audience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D4DD7A-15F1-074C-91FC-278B44C23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0" y="3597633"/>
            <a:ext cx="4377358" cy="2980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4673AD-5A90-6D46-BEBA-8D5D3A0B7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97633"/>
            <a:ext cx="4595469" cy="29193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4A3200A-7F58-EC49-A8D3-B970D75B4412}"/>
              </a:ext>
            </a:extLst>
          </p:cNvPr>
          <p:cNvSpPr txBox="1"/>
          <p:nvPr/>
        </p:nvSpPr>
        <p:spPr>
          <a:xfrm>
            <a:off x="8193914" y="3091846"/>
            <a:ext cx="2710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in other words, no disease</a:t>
            </a:r>
          </a:p>
        </p:txBody>
      </p:sp>
    </p:spTree>
    <p:extLst>
      <p:ext uri="{BB962C8B-B14F-4D97-AF65-F5344CB8AC3E}">
        <p14:creationId xmlns:p14="http://schemas.microsoft.com/office/powerpoint/2010/main" val="189747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FACF-56D8-9E47-815E-42C98D9A1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115" y="381283"/>
            <a:ext cx="11157769" cy="1325563"/>
          </a:xfrm>
        </p:spPr>
        <p:txBody>
          <a:bodyPr>
            <a:normAutofit/>
          </a:bodyPr>
          <a:lstStyle/>
          <a:p>
            <a:r>
              <a:rPr lang="en-US" dirty="0"/>
              <a:t>That’s right, a vaccine gives the B and T cells the opportunity to prepare for a bad microbe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3D9E8-C166-AE4C-96D1-C1EF7440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852" y="1736402"/>
            <a:ext cx="9299713" cy="10269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without causing the disease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8FF581-47A9-3748-AF0C-D57151C4FDED}"/>
              </a:ext>
            </a:extLst>
          </p:cNvPr>
          <p:cNvSpPr txBox="1"/>
          <p:nvPr/>
        </p:nvSpPr>
        <p:spPr>
          <a:xfrm>
            <a:off x="605139" y="2661313"/>
            <a:ext cx="109817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</a:rPr>
              <a:t>A vaccine does this by imitating, or looking like, a microbe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</a:rPr>
              <a:t>or part of a microbe.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AD80E9-F80A-334C-A696-81195159DF8D}"/>
              </a:ext>
            </a:extLst>
          </p:cNvPr>
          <p:cNvSpPr txBox="1"/>
          <p:nvPr/>
        </p:nvSpPr>
        <p:spPr>
          <a:xfrm>
            <a:off x="458582" y="4129478"/>
            <a:ext cx="11274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As far as the B and T cells are concerned they just see the vaccine as a foreign substance, an invader, and so the cells gear up to fight it.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70F691-725E-E447-8973-128F4F70C2C8}"/>
              </a:ext>
            </a:extLst>
          </p:cNvPr>
          <p:cNvSpPr txBox="1"/>
          <p:nvPr/>
        </p:nvSpPr>
        <p:spPr>
          <a:xfrm>
            <a:off x="1658245" y="5899553"/>
            <a:ext cx="88755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highlight>
                  <a:srgbClr val="00FF00"/>
                </a:highlight>
              </a:rPr>
              <a:t>The vaccine activates the B and T cells</a:t>
            </a:r>
          </a:p>
        </p:txBody>
      </p:sp>
    </p:spTree>
    <p:extLst>
      <p:ext uri="{BB962C8B-B14F-4D97-AF65-F5344CB8AC3E}">
        <p14:creationId xmlns:p14="http://schemas.microsoft.com/office/powerpoint/2010/main" val="219233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FFE8E-7B5C-6F49-AAC0-3A7293081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04" y="196262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The bonus is that the B and T cells </a:t>
            </a:r>
            <a:br>
              <a:rPr lang="en-US" dirty="0"/>
            </a:br>
            <a:r>
              <a:rPr lang="en-US" dirty="0"/>
              <a:t>remember this invader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727FC7-4AA8-D94C-9675-185A08DBC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4196" y="1358558"/>
            <a:ext cx="3614347" cy="276117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AB67C6-7F5F-0F4E-92F9-657C08E7572E}"/>
              </a:ext>
            </a:extLst>
          </p:cNvPr>
          <p:cNvSpPr txBox="1"/>
          <p:nvPr/>
        </p:nvSpPr>
        <p:spPr>
          <a:xfrm>
            <a:off x="312504" y="4119733"/>
            <a:ext cx="8059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 if the virus actually shows up in your body, </a:t>
            </a:r>
          </a:p>
          <a:p>
            <a:r>
              <a:rPr lang="en-US" sz="2800" dirty="0"/>
              <a:t>that is if you get infected, your B and T cells are ready.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6982E1-FE0D-3741-8957-B830D501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334" y="1394944"/>
            <a:ext cx="3090213" cy="38263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18D311-12F8-3C4D-ADB6-D54E201AB8D6}"/>
              </a:ext>
            </a:extLst>
          </p:cNvPr>
          <p:cNvSpPr txBox="1"/>
          <p:nvPr/>
        </p:nvSpPr>
        <p:spPr>
          <a:xfrm>
            <a:off x="154388" y="5221308"/>
            <a:ext cx="106244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They recognize the microbe, already have their weapons made,</a:t>
            </a:r>
          </a:p>
          <a:p>
            <a:r>
              <a:rPr lang="en-US" sz="3200" dirty="0"/>
              <a:t>and can beat the microbe before it makes you sick.</a:t>
            </a:r>
          </a:p>
        </p:txBody>
      </p:sp>
    </p:spTree>
    <p:extLst>
      <p:ext uri="{BB962C8B-B14F-4D97-AF65-F5344CB8AC3E}">
        <p14:creationId xmlns:p14="http://schemas.microsoft.com/office/powerpoint/2010/main" val="241202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B3455-6E8D-F343-9D73-67341B8B9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the SARS-CoV-2 virus, it is the spike protein that is in the vaccine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B4DD8-6DF5-BD4E-8029-5548F420966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2170" y="1742632"/>
            <a:ext cx="1044048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400" dirty="0"/>
              <a:t>The vaccines against this virus are essentially nothing by a bunch of spike proteins.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D50935-E10F-BC49-83BE-AC5D383E1382}"/>
              </a:ext>
            </a:extLst>
          </p:cNvPr>
          <p:cNvSpPr txBox="1"/>
          <p:nvPr/>
        </p:nvSpPr>
        <p:spPr>
          <a:xfrm>
            <a:off x="1079060" y="5569545"/>
            <a:ext cx="97214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But, the spike protein by itself cannot cause COVID-19.  </a:t>
            </a:r>
          </a:p>
          <a:p>
            <a:r>
              <a:rPr lang="en-US" sz="2800" dirty="0"/>
              <a:t>Only the whole virus can make us sick.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9E52F3-2684-2549-940C-71EAE6A4C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3" y="2394448"/>
            <a:ext cx="4397124" cy="2802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1E8491-F319-0E41-ADDD-7B6DF4161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006" y="2509349"/>
            <a:ext cx="406400" cy="622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F8C359-C2A4-E34C-BEB5-69E35DBB9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414" y="3022288"/>
            <a:ext cx="406400" cy="622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C958BA-2E4A-8E41-A76A-228E911E0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717" y="3661434"/>
            <a:ext cx="419100" cy="622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FAE7AA-1187-C247-8D60-3889EAF8B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414" y="4088692"/>
            <a:ext cx="419100" cy="622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2D0A7E-D738-BA43-BECA-84721F137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672" y="3506575"/>
            <a:ext cx="419100" cy="622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548F4B-275C-9249-A01C-E1866FC46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672" y="2617723"/>
            <a:ext cx="419100" cy="6223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36A26EB-EB5F-F54D-A7A2-BDEFB861FEC2}"/>
              </a:ext>
            </a:extLst>
          </p:cNvPr>
          <p:cNvSpPr/>
          <p:nvPr/>
        </p:nvSpPr>
        <p:spPr>
          <a:xfrm>
            <a:off x="1360804" y="4866914"/>
            <a:ext cx="1994453" cy="2317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C603C7-D617-AA45-8C88-FF51E67AF2B5}"/>
              </a:ext>
            </a:extLst>
          </p:cNvPr>
          <p:cNvSpPr txBox="1"/>
          <p:nvPr/>
        </p:nvSpPr>
        <p:spPr>
          <a:xfrm>
            <a:off x="5173950" y="4866914"/>
            <a:ext cx="1891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spike proteins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66EBE7A-402E-D749-A9DF-1D53AAC185C2}"/>
              </a:ext>
            </a:extLst>
          </p:cNvPr>
          <p:cNvGrpSpPr/>
          <p:nvPr/>
        </p:nvGrpSpPr>
        <p:grpSpPr>
          <a:xfrm>
            <a:off x="172642" y="2606551"/>
            <a:ext cx="4210879" cy="2603698"/>
            <a:chOff x="838199" y="2626815"/>
            <a:chExt cx="4210879" cy="260369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68FBB7-3364-D945-BE46-EFA41213EDEF}"/>
                </a:ext>
              </a:extLst>
            </p:cNvPr>
            <p:cNvSpPr/>
            <p:nvPr/>
          </p:nvSpPr>
          <p:spPr>
            <a:xfrm>
              <a:off x="4121426" y="3895009"/>
              <a:ext cx="927652" cy="4272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1294B5-E6F3-7C45-8269-74617BA168DF}"/>
                </a:ext>
              </a:extLst>
            </p:cNvPr>
            <p:cNvSpPr/>
            <p:nvPr/>
          </p:nvSpPr>
          <p:spPr>
            <a:xfrm>
              <a:off x="838199" y="3429000"/>
              <a:ext cx="1365641" cy="4272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B4DDCA3-991C-B244-833D-90A13572D8F1}"/>
                </a:ext>
              </a:extLst>
            </p:cNvPr>
            <p:cNvSpPr/>
            <p:nvPr/>
          </p:nvSpPr>
          <p:spPr>
            <a:xfrm>
              <a:off x="2941981" y="2626815"/>
              <a:ext cx="1086679" cy="3178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FD405E-5B26-144B-A06C-D7674B6E5E67}"/>
                </a:ext>
              </a:extLst>
            </p:cNvPr>
            <p:cNvSpPr txBox="1"/>
            <p:nvPr/>
          </p:nvSpPr>
          <p:spPr>
            <a:xfrm>
              <a:off x="2203840" y="4861181"/>
              <a:ext cx="1665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The whole virus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97C4F-F0A2-A048-980F-0480FFB8101F}"/>
                </a:ext>
              </a:extLst>
            </p:cNvPr>
            <p:cNvSpPr/>
            <p:nvPr/>
          </p:nvSpPr>
          <p:spPr>
            <a:xfrm rot="16200000">
              <a:off x="2750910" y="4628564"/>
              <a:ext cx="317897" cy="2538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C44A603-E86C-A648-B942-B8CBA443AF15}"/>
                </a:ext>
              </a:extLst>
            </p:cNvPr>
            <p:cNvSpPr/>
            <p:nvPr/>
          </p:nvSpPr>
          <p:spPr>
            <a:xfrm rot="17305362">
              <a:off x="3166497" y="3021799"/>
              <a:ext cx="389315" cy="1320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023F969-81CD-7245-B916-0D99756CC626}"/>
                </a:ext>
              </a:extLst>
            </p:cNvPr>
            <p:cNvSpPr/>
            <p:nvPr/>
          </p:nvSpPr>
          <p:spPr>
            <a:xfrm rot="11722860">
              <a:off x="2047268" y="3745104"/>
              <a:ext cx="414689" cy="1906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9AB938D-BAF9-B54C-A333-23E69C429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6835" y="2338174"/>
            <a:ext cx="2675930" cy="26905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A79F169-1753-6042-8DBD-4ADC94F0C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2759" y="3784504"/>
            <a:ext cx="204861" cy="30418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7447FFE-2F5C-A847-BFBF-C3A62EAD5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2124" y="3854304"/>
            <a:ext cx="223465" cy="33181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09A31C9-3754-CB4B-B35F-BDE1910DE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4626" y="3883296"/>
            <a:ext cx="204861" cy="3041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21189D4-119F-674F-990D-1C31EC45A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2412" y="4151626"/>
            <a:ext cx="160439" cy="23822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E9FDA84-2950-7144-B828-FF8E9E1BD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2184" y="3901097"/>
            <a:ext cx="160438" cy="23822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07B4643-6EFF-4A49-9737-689E8628CB17}"/>
              </a:ext>
            </a:extLst>
          </p:cNvPr>
          <p:cNvSpPr txBox="1"/>
          <p:nvPr/>
        </p:nvSpPr>
        <p:spPr>
          <a:xfrm>
            <a:off x="8702184" y="4794166"/>
            <a:ext cx="1284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vaccine</a:t>
            </a:r>
          </a:p>
        </p:txBody>
      </p:sp>
    </p:spTree>
    <p:extLst>
      <p:ext uri="{BB962C8B-B14F-4D97-AF65-F5344CB8AC3E}">
        <p14:creationId xmlns:p14="http://schemas.microsoft.com/office/powerpoint/2010/main" val="784185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34ED4-BEA8-E543-9FE2-B3089D328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87313"/>
            <a:ext cx="10515600" cy="132556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D1287-4D5D-E04A-8015-C63AC2123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43" y="1233938"/>
            <a:ext cx="10515600" cy="3417576"/>
          </a:xfrm>
        </p:spPr>
        <p:txBody>
          <a:bodyPr>
            <a:normAutofit/>
          </a:bodyPr>
          <a:lstStyle/>
          <a:p>
            <a:r>
              <a:rPr lang="en-US" sz="3600" dirty="0"/>
              <a:t>Vaccines give us protection from harmful microbes without causing the illness that the microbe would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Vaccines activate our Immune System, specifically our B cells and T cells, </a:t>
            </a:r>
            <a:r>
              <a:rPr lang="en-US" sz="3600" i="1" dirty="0"/>
              <a:t>before an infection </a:t>
            </a:r>
            <a:r>
              <a:rPr lang="en-US" sz="3600" dirty="0"/>
              <a:t>by the microbe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395C-F098-DC4A-A91A-F75975CBD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4258261"/>
            <a:ext cx="2641600" cy="2095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14E22D-BDA7-0040-9BFD-1504CA900130}"/>
              </a:ext>
            </a:extLst>
          </p:cNvPr>
          <p:cNvSpPr txBox="1"/>
          <p:nvPr/>
        </p:nvSpPr>
        <p:spPr>
          <a:xfrm>
            <a:off x="493643" y="4428848"/>
            <a:ext cx="791537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Activated B cells and T cells are prepared </a:t>
            </a:r>
          </a:p>
          <a:p>
            <a:r>
              <a:rPr lang="en-US" sz="3600" dirty="0"/>
              <a:t>to defeat the harmful microbe before it </a:t>
            </a:r>
          </a:p>
          <a:p>
            <a:r>
              <a:rPr lang="en-US" sz="3600" dirty="0"/>
              <a:t>can make us sick.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E4D4091-5B3C-D04A-8D84-ED1582B3739F}"/>
              </a:ext>
            </a:extLst>
          </p:cNvPr>
          <p:cNvGrpSpPr/>
          <p:nvPr/>
        </p:nvGrpSpPr>
        <p:grpSpPr>
          <a:xfrm>
            <a:off x="231830" y="4201605"/>
            <a:ext cx="8177185" cy="2208811"/>
            <a:chOff x="190458" y="4582928"/>
            <a:chExt cx="8177185" cy="2208811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373F0EC9-D26F-714D-A1F2-C2150A8A9F88}"/>
                </a:ext>
              </a:extLst>
            </p:cNvPr>
            <p:cNvSpPr/>
            <p:nvPr/>
          </p:nvSpPr>
          <p:spPr>
            <a:xfrm>
              <a:off x="190458" y="4582928"/>
              <a:ext cx="8177185" cy="2208811"/>
            </a:xfrm>
            <a:prstGeom prst="roundRect">
              <a:avLst/>
            </a:prstGeom>
            <a:noFill/>
            <a:ln w="28575">
              <a:extLst>
                <a:ext uri="{C807C97D-BFC1-408E-A445-0C87EB9F89A2}">
                  <ask:lineSketchStyleProps xmlns:ask="http://schemas.microsoft.com/office/drawing/2018/sketchyshapes" sd="682769175">
                    <a:custGeom>
                      <a:avLst/>
                      <a:gdLst>
                        <a:gd name="connsiteX0" fmla="*/ 0 w 8177185"/>
                        <a:gd name="connsiteY0" fmla="*/ 368143 h 2208811"/>
                        <a:gd name="connsiteX1" fmla="*/ 368143 w 8177185"/>
                        <a:gd name="connsiteY1" fmla="*/ 0 h 2208811"/>
                        <a:gd name="connsiteX2" fmla="*/ 940520 w 8177185"/>
                        <a:gd name="connsiteY2" fmla="*/ 0 h 2208811"/>
                        <a:gd name="connsiteX3" fmla="*/ 1364079 w 8177185"/>
                        <a:gd name="connsiteY3" fmla="*/ 0 h 2208811"/>
                        <a:gd name="connsiteX4" fmla="*/ 1862047 w 8177185"/>
                        <a:gd name="connsiteY4" fmla="*/ 0 h 2208811"/>
                        <a:gd name="connsiteX5" fmla="*/ 2508832 w 8177185"/>
                        <a:gd name="connsiteY5" fmla="*/ 0 h 2208811"/>
                        <a:gd name="connsiteX6" fmla="*/ 3155618 w 8177185"/>
                        <a:gd name="connsiteY6" fmla="*/ 0 h 2208811"/>
                        <a:gd name="connsiteX7" fmla="*/ 3579177 w 8177185"/>
                        <a:gd name="connsiteY7" fmla="*/ 0 h 2208811"/>
                        <a:gd name="connsiteX8" fmla="*/ 4151554 w 8177185"/>
                        <a:gd name="connsiteY8" fmla="*/ 0 h 2208811"/>
                        <a:gd name="connsiteX9" fmla="*/ 4798340 w 8177185"/>
                        <a:gd name="connsiteY9" fmla="*/ 0 h 2208811"/>
                        <a:gd name="connsiteX10" fmla="*/ 5221899 w 8177185"/>
                        <a:gd name="connsiteY10" fmla="*/ 0 h 2208811"/>
                        <a:gd name="connsiteX11" fmla="*/ 5719867 w 8177185"/>
                        <a:gd name="connsiteY11" fmla="*/ 0 h 2208811"/>
                        <a:gd name="connsiteX12" fmla="*/ 6069016 w 8177185"/>
                        <a:gd name="connsiteY12" fmla="*/ 0 h 2208811"/>
                        <a:gd name="connsiteX13" fmla="*/ 6418166 w 8177185"/>
                        <a:gd name="connsiteY13" fmla="*/ 0 h 2208811"/>
                        <a:gd name="connsiteX14" fmla="*/ 6916134 w 8177185"/>
                        <a:gd name="connsiteY14" fmla="*/ 0 h 2208811"/>
                        <a:gd name="connsiteX15" fmla="*/ 7809042 w 8177185"/>
                        <a:gd name="connsiteY15" fmla="*/ 0 h 2208811"/>
                        <a:gd name="connsiteX16" fmla="*/ 8177185 w 8177185"/>
                        <a:gd name="connsiteY16" fmla="*/ 368143 h 2208811"/>
                        <a:gd name="connsiteX17" fmla="*/ 8177185 w 8177185"/>
                        <a:gd name="connsiteY17" fmla="*/ 858985 h 2208811"/>
                        <a:gd name="connsiteX18" fmla="*/ 8177185 w 8177185"/>
                        <a:gd name="connsiteY18" fmla="*/ 1305651 h 2208811"/>
                        <a:gd name="connsiteX19" fmla="*/ 8177185 w 8177185"/>
                        <a:gd name="connsiteY19" fmla="*/ 1840668 h 2208811"/>
                        <a:gd name="connsiteX20" fmla="*/ 7809042 w 8177185"/>
                        <a:gd name="connsiteY20" fmla="*/ 2208811 h 2208811"/>
                        <a:gd name="connsiteX21" fmla="*/ 7236665 w 8177185"/>
                        <a:gd name="connsiteY21" fmla="*/ 2208811 h 2208811"/>
                        <a:gd name="connsiteX22" fmla="*/ 6589879 w 8177185"/>
                        <a:gd name="connsiteY22" fmla="*/ 2208811 h 2208811"/>
                        <a:gd name="connsiteX23" fmla="*/ 6240729 w 8177185"/>
                        <a:gd name="connsiteY23" fmla="*/ 2208811 h 2208811"/>
                        <a:gd name="connsiteX24" fmla="*/ 5742762 w 8177185"/>
                        <a:gd name="connsiteY24" fmla="*/ 2208811 h 2208811"/>
                        <a:gd name="connsiteX25" fmla="*/ 5170385 w 8177185"/>
                        <a:gd name="connsiteY25" fmla="*/ 2208811 h 2208811"/>
                        <a:gd name="connsiteX26" fmla="*/ 4821235 w 8177185"/>
                        <a:gd name="connsiteY26" fmla="*/ 2208811 h 2208811"/>
                        <a:gd name="connsiteX27" fmla="*/ 4100040 w 8177185"/>
                        <a:gd name="connsiteY27" fmla="*/ 2208811 h 2208811"/>
                        <a:gd name="connsiteX28" fmla="*/ 3527663 w 8177185"/>
                        <a:gd name="connsiteY28" fmla="*/ 2208811 h 2208811"/>
                        <a:gd name="connsiteX29" fmla="*/ 2806468 w 8177185"/>
                        <a:gd name="connsiteY29" fmla="*/ 2208811 h 2208811"/>
                        <a:gd name="connsiteX30" fmla="*/ 2159683 w 8177185"/>
                        <a:gd name="connsiteY30" fmla="*/ 2208811 h 2208811"/>
                        <a:gd name="connsiteX31" fmla="*/ 1512897 w 8177185"/>
                        <a:gd name="connsiteY31" fmla="*/ 2208811 h 2208811"/>
                        <a:gd name="connsiteX32" fmla="*/ 368143 w 8177185"/>
                        <a:gd name="connsiteY32" fmla="*/ 2208811 h 2208811"/>
                        <a:gd name="connsiteX33" fmla="*/ 0 w 8177185"/>
                        <a:gd name="connsiteY33" fmla="*/ 1840668 h 2208811"/>
                        <a:gd name="connsiteX34" fmla="*/ 0 w 8177185"/>
                        <a:gd name="connsiteY34" fmla="*/ 1364552 h 2208811"/>
                        <a:gd name="connsiteX35" fmla="*/ 0 w 8177185"/>
                        <a:gd name="connsiteY35" fmla="*/ 917886 h 2208811"/>
                        <a:gd name="connsiteX36" fmla="*/ 0 w 8177185"/>
                        <a:gd name="connsiteY36" fmla="*/ 368143 h 2208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8177185" h="2208811" extrusionOk="0">
                          <a:moveTo>
                            <a:pt x="0" y="368143"/>
                          </a:moveTo>
                          <a:cubicBezTo>
                            <a:pt x="20053" y="206307"/>
                            <a:pt x="147693" y="-23001"/>
                            <a:pt x="368143" y="0"/>
                          </a:cubicBezTo>
                          <a:cubicBezTo>
                            <a:pt x="523270" y="-58244"/>
                            <a:pt x="784399" y="31432"/>
                            <a:pt x="940520" y="0"/>
                          </a:cubicBezTo>
                          <a:cubicBezTo>
                            <a:pt x="1096641" y="-31432"/>
                            <a:pt x="1172304" y="23251"/>
                            <a:pt x="1364079" y="0"/>
                          </a:cubicBezTo>
                          <a:cubicBezTo>
                            <a:pt x="1555854" y="-23251"/>
                            <a:pt x="1659461" y="25305"/>
                            <a:pt x="1862047" y="0"/>
                          </a:cubicBezTo>
                          <a:cubicBezTo>
                            <a:pt x="2064633" y="-25305"/>
                            <a:pt x="2340928" y="3874"/>
                            <a:pt x="2508832" y="0"/>
                          </a:cubicBezTo>
                          <a:cubicBezTo>
                            <a:pt x="2676737" y="-3874"/>
                            <a:pt x="3008284" y="72071"/>
                            <a:pt x="3155618" y="0"/>
                          </a:cubicBezTo>
                          <a:cubicBezTo>
                            <a:pt x="3302952" y="-72071"/>
                            <a:pt x="3442287" y="47040"/>
                            <a:pt x="3579177" y="0"/>
                          </a:cubicBezTo>
                          <a:cubicBezTo>
                            <a:pt x="3716067" y="-47040"/>
                            <a:pt x="4014233" y="30737"/>
                            <a:pt x="4151554" y="0"/>
                          </a:cubicBezTo>
                          <a:cubicBezTo>
                            <a:pt x="4288875" y="-30737"/>
                            <a:pt x="4631149" y="46929"/>
                            <a:pt x="4798340" y="0"/>
                          </a:cubicBezTo>
                          <a:cubicBezTo>
                            <a:pt x="4965531" y="-46929"/>
                            <a:pt x="5135495" y="37026"/>
                            <a:pt x="5221899" y="0"/>
                          </a:cubicBezTo>
                          <a:cubicBezTo>
                            <a:pt x="5308303" y="-37026"/>
                            <a:pt x="5471480" y="11849"/>
                            <a:pt x="5719867" y="0"/>
                          </a:cubicBezTo>
                          <a:cubicBezTo>
                            <a:pt x="5968254" y="-11849"/>
                            <a:pt x="5995948" y="39543"/>
                            <a:pt x="6069016" y="0"/>
                          </a:cubicBezTo>
                          <a:cubicBezTo>
                            <a:pt x="6142084" y="-39543"/>
                            <a:pt x="6290047" y="7711"/>
                            <a:pt x="6418166" y="0"/>
                          </a:cubicBezTo>
                          <a:cubicBezTo>
                            <a:pt x="6546285" y="-7711"/>
                            <a:pt x="6728536" y="21000"/>
                            <a:pt x="6916134" y="0"/>
                          </a:cubicBezTo>
                          <a:cubicBezTo>
                            <a:pt x="7103732" y="-21000"/>
                            <a:pt x="7505670" y="865"/>
                            <a:pt x="7809042" y="0"/>
                          </a:cubicBezTo>
                          <a:cubicBezTo>
                            <a:pt x="8001587" y="-7522"/>
                            <a:pt x="8122308" y="182015"/>
                            <a:pt x="8177185" y="368143"/>
                          </a:cubicBezTo>
                          <a:cubicBezTo>
                            <a:pt x="8227266" y="502055"/>
                            <a:pt x="8128859" y="700652"/>
                            <a:pt x="8177185" y="858985"/>
                          </a:cubicBezTo>
                          <a:cubicBezTo>
                            <a:pt x="8225511" y="1017318"/>
                            <a:pt x="8157309" y="1112269"/>
                            <a:pt x="8177185" y="1305651"/>
                          </a:cubicBezTo>
                          <a:cubicBezTo>
                            <a:pt x="8197061" y="1499033"/>
                            <a:pt x="8137536" y="1614545"/>
                            <a:pt x="8177185" y="1840668"/>
                          </a:cubicBezTo>
                          <a:cubicBezTo>
                            <a:pt x="8196924" y="2033808"/>
                            <a:pt x="8019973" y="2169566"/>
                            <a:pt x="7809042" y="2208811"/>
                          </a:cubicBezTo>
                          <a:cubicBezTo>
                            <a:pt x="7620832" y="2273331"/>
                            <a:pt x="7434964" y="2182999"/>
                            <a:pt x="7236665" y="2208811"/>
                          </a:cubicBezTo>
                          <a:cubicBezTo>
                            <a:pt x="7038366" y="2234623"/>
                            <a:pt x="6842480" y="2141225"/>
                            <a:pt x="6589879" y="2208811"/>
                          </a:cubicBezTo>
                          <a:cubicBezTo>
                            <a:pt x="6337278" y="2276397"/>
                            <a:pt x="6398027" y="2207421"/>
                            <a:pt x="6240729" y="2208811"/>
                          </a:cubicBezTo>
                          <a:cubicBezTo>
                            <a:pt x="6083431" y="2210201"/>
                            <a:pt x="5937775" y="2155680"/>
                            <a:pt x="5742762" y="2208811"/>
                          </a:cubicBezTo>
                          <a:cubicBezTo>
                            <a:pt x="5547749" y="2261942"/>
                            <a:pt x="5403875" y="2195281"/>
                            <a:pt x="5170385" y="2208811"/>
                          </a:cubicBezTo>
                          <a:cubicBezTo>
                            <a:pt x="4936895" y="2222341"/>
                            <a:pt x="4948970" y="2184024"/>
                            <a:pt x="4821235" y="2208811"/>
                          </a:cubicBezTo>
                          <a:cubicBezTo>
                            <a:pt x="4693500" y="2233598"/>
                            <a:pt x="4411989" y="2143901"/>
                            <a:pt x="4100040" y="2208811"/>
                          </a:cubicBezTo>
                          <a:cubicBezTo>
                            <a:pt x="3788092" y="2273721"/>
                            <a:pt x="3776481" y="2200160"/>
                            <a:pt x="3527663" y="2208811"/>
                          </a:cubicBezTo>
                          <a:cubicBezTo>
                            <a:pt x="3278845" y="2217462"/>
                            <a:pt x="3151540" y="2138521"/>
                            <a:pt x="2806468" y="2208811"/>
                          </a:cubicBezTo>
                          <a:cubicBezTo>
                            <a:pt x="2461397" y="2279101"/>
                            <a:pt x="2341238" y="2171190"/>
                            <a:pt x="2159683" y="2208811"/>
                          </a:cubicBezTo>
                          <a:cubicBezTo>
                            <a:pt x="1978129" y="2246432"/>
                            <a:pt x="1715739" y="2157356"/>
                            <a:pt x="1512897" y="2208811"/>
                          </a:cubicBezTo>
                          <a:cubicBezTo>
                            <a:pt x="1310055" y="2260266"/>
                            <a:pt x="668311" y="2207239"/>
                            <a:pt x="368143" y="2208811"/>
                          </a:cubicBezTo>
                          <a:cubicBezTo>
                            <a:pt x="172761" y="2215228"/>
                            <a:pt x="-4064" y="2046211"/>
                            <a:pt x="0" y="1840668"/>
                          </a:cubicBezTo>
                          <a:cubicBezTo>
                            <a:pt x="-28717" y="1694990"/>
                            <a:pt x="26320" y="1550530"/>
                            <a:pt x="0" y="1364552"/>
                          </a:cubicBezTo>
                          <a:cubicBezTo>
                            <a:pt x="-26320" y="1178574"/>
                            <a:pt x="20644" y="1055585"/>
                            <a:pt x="0" y="917886"/>
                          </a:cubicBezTo>
                          <a:cubicBezTo>
                            <a:pt x="-20644" y="780187"/>
                            <a:pt x="16982" y="587052"/>
                            <a:pt x="0" y="368143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838DCC0-1F93-9B4D-ABB0-797ED5942532}"/>
                </a:ext>
              </a:extLst>
            </p:cNvPr>
            <p:cNvSpPr/>
            <p:nvPr/>
          </p:nvSpPr>
          <p:spPr>
            <a:xfrm>
              <a:off x="317795" y="4751219"/>
              <a:ext cx="7908235" cy="1881808"/>
            </a:xfrm>
            <a:prstGeom prst="roundRect">
              <a:avLst/>
            </a:prstGeom>
            <a:noFill/>
            <a:ln w="28575">
              <a:solidFill>
                <a:schemeClr val="accent2"/>
              </a:solidFill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290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43529-C899-304F-AAD4-7DAF6B5C4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48" y="0"/>
            <a:ext cx="7431156" cy="1325563"/>
          </a:xfrm>
        </p:spPr>
        <p:txBody>
          <a:bodyPr/>
          <a:lstStyle/>
          <a:p>
            <a:r>
              <a:rPr lang="en-US" dirty="0"/>
              <a:t>Let’s walk through this again…..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9B3BB-144B-5449-A492-DAE7EE73C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48" y="2703444"/>
            <a:ext cx="4515678" cy="442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6"/>
                </a:solidFill>
              </a:rPr>
              <a:t>Our Immune System is always at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F8469B-6F3B-B04B-A58F-57CD4FA77D0E}"/>
              </a:ext>
            </a:extLst>
          </p:cNvPr>
          <p:cNvSpPr txBox="1"/>
          <p:nvPr/>
        </p:nvSpPr>
        <p:spPr>
          <a:xfrm>
            <a:off x="1370828" y="1034821"/>
            <a:ext cx="9450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Put the statements below in the best order that tells this story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37F160-60A8-8242-870F-6DB4D9482DCB}"/>
              </a:ext>
            </a:extLst>
          </p:cNvPr>
          <p:cNvSpPr txBox="1"/>
          <p:nvPr/>
        </p:nvSpPr>
        <p:spPr>
          <a:xfrm>
            <a:off x="215348" y="2231331"/>
            <a:ext cx="11146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If we get infected by the actual microbe the Immune System is ready to beat the microbe before it can make us sick.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1B0E9E-3BEB-6A4B-B4AD-8E875DD8E28F}"/>
              </a:ext>
            </a:extLst>
          </p:cNvPr>
          <p:cNvSpPr txBox="1"/>
          <p:nvPr/>
        </p:nvSpPr>
        <p:spPr>
          <a:xfrm>
            <a:off x="182491" y="3093150"/>
            <a:ext cx="8957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The activated B cells and T cells remember what the vaccine represented: A harmful microbe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5AED20-1DC8-9645-93EC-2B3EDC42AB7E}"/>
              </a:ext>
            </a:extLst>
          </p:cNvPr>
          <p:cNvSpPr txBox="1"/>
          <p:nvPr/>
        </p:nvSpPr>
        <p:spPr>
          <a:xfrm>
            <a:off x="215348" y="3565263"/>
            <a:ext cx="10031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A vaccine imitates a microbe (basically fakes out the Immune System) which activates B cells and T cells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82ED2A-0A0E-2B45-9E16-C5F1D9E70778}"/>
              </a:ext>
            </a:extLst>
          </p:cNvPr>
          <p:cNvSpPr txBox="1"/>
          <p:nvPr/>
        </p:nvSpPr>
        <p:spPr>
          <a:xfrm>
            <a:off x="215348" y="1759218"/>
            <a:ext cx="831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Sometimes the Immune System cannot react fast enough to keep us from getting sick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8298F3-24F1-F246-A09B-3543C2DE4BC6}"/>
              </a:ext>
            </a:extLst>
          </p:cNvPr>
          <p:cNvSpPr txBox="1">
            <a:spLocks/>
          </p:cNvSpPr>
          <p:nvPr/>
        </p:nvSpPr>
        <p:spPr>
          <a:xfrm>
            <a:off x="229873" y="4205796"/>
            <a:ext cx="4515678" cy="442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accent6"/>
                </a:solidFill>
              </a:rPr>
              <a:t>Our Immune System is always at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9DE056-6750-A04A-9127-4B7C46999E2E}"/>
              </a:ext>
            </a:extLst>
          </p:cNvPr>
          <p:cNvSpPr txBox="1"/>
          <p:nvPr/>
        </p:nvSpPr>
        <p:spPr>
          <a:xfrm>
            <a:off x="182491" y="4648367"/>
            <a:ext cx="831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Sometimes the Immune System cannot react fast enough to keep us from getting sick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A9586-089F-3B4E-9716-69C8FB2C0758}"/>
              </a:ext>
            </a:extLst>
          </p:cNvPr>
          <p:cNvSpPr txBox="1"/>
          <p:nvPr/>
        </p:nvSpPr>
        <p:spPr>
          <a:xfrm>
            <a:off x="182491" y="5116083"/>
            <a:ext cx="994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A vaccine imitates a microbe (basically fakes out the Immune System) which activates B cells and T cells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F03430-1800-784D-AA8B-E48E71C4A47F}"/>
              </a:ext>
            </a:extLst>
          </p:cNvPr>
          <p:cNvSpPr txBox="1"/>
          <p:nvPr/>
        </p:nvSpPr>
        <p:spPr>
          <a:xfrm>
            <a:off x="182490" y="5609381"/>
            <a:ext cx="8957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The activated B cells and T cells remember what the vaccine represented: A harmful microbe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CB8395-F5EC-B843-B4CB-98C47BCE76F4}"/>
              </a:ext>
            </a:extLst>
          </p:cNvPr>
          <p:cNvSpPr txBox="1"/>
          <p:nvPr/>
        </p:nvSpPr>
        <p:spPr>
          <a:xfrm>
            <a:off x="182490" y="6077097"/>
            <a:ext cx="11146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If we get infected by the actual microbe the Immune System is ready to beat the microbe before it can make us sick.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46F7D8-9469-3448-B53E-E11A369E514A}"/>
              </a:ext>
            </a:extLst>
          </p:cNvPr>
          <p:cNvCxnSpPr/>
          <p:nvPr/>
        </p:nvCxnSpPr>
        <p:spPr>
          <a:xfrm>
            <a:off x="182490" y="4081830"/>
            <a:ext cx="11386658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30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6BCD0-1669-B448-8C2C-33B917926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300" y="4276587"/>
            <a:ext cx="3822700" cy="2146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A305CD-FCDE-0343-A8DC-4CC97C911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148" y="2015986"/>
            <a:ext cx="5036235" cy="24259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B910A6-7499-C84F-B1A4-96058513C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839" y="885686"/>
            <a:ext cx="36068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05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6560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BE008-D5C8-8541-A1E0-F55149CD7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726635" cy="1325563"/>
          </a:xfrm>
        </p:spPr>
        <p:txBody>
          <a:bodyPr/>
          <a:lstStyle/>
          <a:p>
            <a:r>
              <a:rPr lang="en-US" dirty="0"/>
              <a:t>Glossary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7CB80-F2FA-6840-B354-3AA913782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9" y="2213083"/>
            <a:ext cx="10810461" cy="4624491"/>
          </a:xfrm>
        </p:spPr>
        <p:txBody>
          <a:bodyPr>
            <a:normAutofit/>
          </a:bodyPr>
          <a:lstStyle/>
          <a:p>
            <a:r>
              <a:rPr lang="en-US" dirty="0"/>
              <a:t>Vaccine – </a:t>
            </a:r>
            <a:r>
              <a:rPr lang="en-US" sz="2400" dirty="0"/>
              <a:t>Prepares immune system to recognize a future invading microbe</a:t>
            </a:r>
          </a:p>
          <a:p>
            <a:r>
              <a:rPr lang="en-US" dirty="0"/>
              <a:t>Injection – </a:t>
            </a:r>
            <a:r>
              <a:rPr lang="en-US" sz="2400" dirty="0"/>
              <a:t>a substance, such as a vaccine, that is placed into a body with a needle</a:t>
            </a:r>
          </a:p>
          <a:p>
            <a:r>
              <a:rPr lang="en-US" dirty="0"/>
              <a:t>Microbe – </a:t>
            </a:r>
            <a:r>
              <a:rPr lang="en-US" sz="2400" dirty="0"/>
              <a:t>a microscopic creature such as bacteria, viruses, or fungi</a:t>
            </a:r>
          </a:p>
          <a:p>
            <a:r>
              <a:rPr lang="en-US" dirty="0"/>
              <a:t>SARS-CoV-2 – </a:t>
            </a:r>
            <a:r>
              <a:rPr lang="en-US" sz="2400" dirty="0"/>
              <a:t>the name of the virus that causes COVID-19 disease</a:t>
            </a:r>
          </a:p>
          <a:p>
            <a:r>
              <a:rPr lang="en-US" dirty="0"/>
              <a:t>COVID-19 – </a:t>
            </a:r>
            <a:r>
              <a:rPr lang="en-US" sz="2400" dirty="0"/>
              <a:t>a disease that causes sickness and even death</a:t>
            </a:r>
          </a:p>
          <a:p>
            <a:r>
              <a:rPr lang="en-US" dirty="0"/>
              <a:t>Pharmaceutical – </a:t>
            </a:r>
            <a:r>
              <a:rPr lang="en-US" sz="2400" dirty="0"/>
              <a:t>a type of company that makes vaccines and drugs</a:t>
            </a:r>
          </a:p>
          <a:p>
            <a:r>
              <a:rPr lang="en-US" dirty="0"/>
              <a:t>Immune System – </a:t>
            </a:r>
            <a:r>
              <a:rPr lang="en-US" sz="2400" dirty="0"/>
              <a:t>our bodies’ Microbe Fighting System</a:t>
            </a:r>
          </a:p>
          <a:p>
            <a:r>
              <a:rPr lang="en-US" dirty="0"/>
              <a:t>B cells and T cells – </a:t>
            </a:r>
            <a:r>
              <a:rPr lang="en-US" sz="2400" dirty="0"/>
              <a:t>the special immune cells that attack invading microbes and the cells that a vaccine prepares for a possible future invasion of our body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3BE375-12FD-7246-8B78-76B832739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2139" y="3261276"/>
            <a:ext cx="1996660" cy="1724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225671-7C83-BC4B-853D-41C5E0907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3190"/>
            <a:ext cx="3535018" cy="201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94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D7435-E82B-1A4C-A717-A875EEF3C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701" y="457890"/>
            <a:ext cx="6967605" cy="1325563"/>
          </a:xfrm>
        </p:spPr>
        <p:txBody>
          <a:bodyPr/>
          <a:lstStyle/>
          <a:p>
            <a:r>
              <a:rPr lang="en-US" dirty="0">
                <a:latin typeface="Chalkduster" panose="03050602040202020205" pitchFamily="66" charset="77"/>
              </a:rPr>
              <a:t>Take home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B7210-5D5C-F046-A7C8-928371691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152" y="2506662"/>
            <a:ext cx="2819400" cy="4351338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Item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B cell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 cell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Vaccine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C54F43-7BE0-C443-891D-0B303804DD13}"/>
              </a:ext>
            </a:extLst>
          </p:cNvPr>
          <p:cNvSpPr txBox="1"/>
          <p:nvPr/>
        </p:nvSpPr>
        <p:spPr>
          <a:xfrm>
            <a:off x="4134678" y="2426252"/>
            <a:ext cx="686462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800" u="sng" dirty="0"/>
              <a:t>Job</a:t>
            </a:r>
          </a:p>
          <a:p>
            <a:pPr>
              <a:spcBef>
                <a:spcPts val="1000"/>
              </a:spcBef>
            </a:pPr>
            <a:r>
              <a:rPr lang="en-US" sz="2800" dirty="0"/>
              <a:t>Defend against microbes outside our cells</a:t>
            </a:r>
          </a:p>
          <a:p>
            <a:pPr>
              <a:spcBef>
                <a:spcPts val="1000"/>
              </a:spcBef>
            </a:pPr>
            <a:endParaRPr lang="en-US" sz="2800" dirty="0"/>
          </a:p>
          <a:p>
            <a:pPr>
              <a:spcBef>
                <a:spcPts val="400"/>
              </a:spcBef>
            </a:pPr>
            <a:endParaRPr lang="en-US" sz="2800" dirty="0"/>
          </a:p>
          <a:p>
            <a:pPr>
              <a:spcBef>
                <a:spcPts val="1000"/>
              </a:spcBef>
            </a:pPr>
            <a:r>
              <a:rPr lang="en-US" sz="2800" dirty="0"/>
              <a:t>Fight microbes that get inside our cells</a:t>
            </a:r>
          </a:p>
          <a:p>
            <a:pPr>
              <a:spcBef>
                <a:spcPts val="1000"/>
              </a:spcBef>
            </a:pPr>
            <a:endParaRPr lang="en-US" sz="2800" dirty="0"/>
          </a:p>
          <a:p>
            <a:pPr>
              <a:spcBef>
                <a:spcPts val="1000"/>
              </a:spcBef>
            </a:pPr>
            <a:r>
              <a:rPr lang="en-US" sz="2800" b="1" dirty="0"/>
              <a:t>Prepare</a:t>
            </a:r>
            <a:r>
              <a:rPr lang="en-US" sz="2800" dirty="0"/>
              <a:t> our B and T cells so they can quickly fight and defeat an invading microbe.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0FAF9-AEEF-E74B-B4B7-BB420325F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02" y="191052"/>
            <a:ext cx="2882900" cy="2235200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3377FA8C-1F95-EF43-A74C-28530A27D99D}"/>
              </a:ext>
            </a:extLst>
          </p:cNvPr>
          <p:cNvSpPr/>
          <p:nvPr/>
        </p:nvSpPr>
        <p:spPr>
          <a:xfrm>
            <a:off x="1550504" y="2941983"/>
            <a:ext cx="2544429" cy="1285460"/>
          </a:xfrm>
          <a:custGeom>
            <a:avLst/>
            <a:gdLst>
              <a:gd name="connsiteX0" fmla="*/ 0 w 2544429"/>
              <a:gd name="connsiteY0" fmla="*/ 304800 h 1285460"/>
              <a:gd name="connsiteX1" fmla="*/ 424070 w 2544429"/>
              <a:gd name="connsiteY1" fmla="*/ 331304 h 1285460"/>
              <a:gd name="connsiteX2" fmla="*/ 503583 w 2544429"/>
              <a:gd name="connsiteY2" fmla="*/ 357808 h 1285460"/>
              <a:gd name="connsiteX3" fmla="*/ 609600 w 2544429"/>
              <a:gd name="connsiteY3" fmla="*/ 384313 h 1285460"/>
              <a:gd name="connsiteX4" fmla="*/ 675861 w 2544429"/>
              <a:gd name="connsiteY4" fmla="*/ 424069 h 1285460"/>
              <a:gd name="connsiteX5" fmla="*/ 755374 w 2544429"/>
              <a:gd name="connsiteY5" fmla="*/ 463826 h 1285460"/>
              <a:gd name="connsiteX6" fmla="*/ 821635 w 2544429"/>
              <a:gd name="connsiteY6" fmla="*/ 516834 h 1285460"/>
              <a:gd name="connsiteX7" fmla="*/ 874644 w 2544429"/>
              <a:gd name="connsiteY7" fmla="*/ 569843 h 1285460"/>
              <a:gd name="connsiteX8" fmla="*/ 914400 w 2544429"/>
              <a:gd name="connsiteY8" fmla="*/ 609600 h 1285460"/>
              <a:gd name="connsiteX9" fmla="*/ 940905 w 2544429"/>
              <a:gd name="connsiteY9" fmla="*/ 636104 h 1285460"/>
              <a:gd name="connsiteX10" fmla="*/ 954157 w 2544429"/>
              <a:gd name="connsiteY10" fmla="*/ 675860 h 1285460"/>
              <a:gd name="connsiteX11" fmla="*/ 980661 w 2544429"/>
              <a:gd name="connsiteY11" fmla="*/ 702365 h 1285460"/>
              <a:gd name="connsiteX12" fmla="*/ 993913 w 2544429"/>
              <a:gd name="connsiteY12" fmla="*/ 755374 h 1285460"/>
              <a:gd name="connsiteX13" fmla="*/ 1020418 w 2544429"/>
              <a:gd name="connsiteY13" fmla="*/ 795130 h 1285460"/>
              <a:gd name="connsiteX14" fmla="*/ 1033670 w 2544429"/>
              <a:gd name="connsiteY14" fmla="*/ 1126434 h 1285460"/>
              <a:gd name="connsiteX15" fmla="*/ 980661 w 2544429"/>
              <a:gd name="connsiteY15" fmla="*/ 1179443 h 1285460"/>
              <a:gd name="connsiteX16" fmla="*/ 795131 w 2544429"/>
              <a:gd name="connsiteY16" fmla="*/ 1245704 h 1285460"/>
              <a:gd name="connsiteX17" fmla="*/ 715618 w 2544429"/>
              <a:gd name="connsiteY17" fmla="*/ 1272208 h 1285460"/>
              <a:gd name="connsiteX18" fmla="*/ 622853 w 2544429"/>
              <a:gd name="connsiteY18" fmla="*/ 1285460 h 1285460"/>
              <a:gd name="connsiteX19" fmla="*/ 198783 w 2544429"/>
              <a:gd name="connsiteY19" fmla="*/ 1272208 h 1285460"/>
              <a:gd name="connsiteX20" fmla="*/ 159026 w 2544429"/>
              <a:gd name="connsiteY20" fmla="*/ 1258956 h 1285460"/>
              <a:gd name="connsiteX21" fmla="*/ 119270 w 2544429"/>
              <a:gd name="connsiteY21" fmla="*/ 1219200 h 1285460"/>
              <a:gd name="connsiteX22" fmla="*/ 132522 w 2544429"/>
              <a:gd name="connsiteY22" fmla="*/ 993913 h 1285460"/>
              <a:gd name="connsiteX23" fmla="*/ 145774 w 2544429"/>
              <a:gd name="connsiteY23" fmla="*/ 954156 h 1285460"/>
              <a:gd name="connsiteX24" fmla="*/ 238539 w 2544429"/>
              <a:gd name="connsiteY24" fmla="*/ 874643 h 1285460"/>
              <a:gd name="connsiteX25" fmla="*/ 291548 w 2544429"/>
              <a:gd name="connsiteY25" fmla="*/ 795130 h 1285460"/>
              <a:gd name="connsiteX26" fmla="*/ 357809 w 2544429"/>
              <a:gd name="connsiteY26" fmla="*/ 742121 h 1285460"/>
              <a:gd name="connsiteX27" fmla="*/ 437322 w 2544429"/>
              <a:gd name="connsiteY27" fmla="*/ 689113 h 1285460"/>
              <a:gd name="connsiteX28" fmla="*/ 477079 w 2544429"/>
              <a:gd name="connsiteY28" fmla="*/ 662608 h 1285460"/>
              <a:gd name="connsiteX29" fmla="*/ 556592 w 2544429"/>
              <a:gd name="connsiteY29" fmla="*/ 636104 h 1285460"/>
              <a:gd name="connsiteX30" fmla="*/ 636105 w 2544429"/>
              <a:gd name="connsiteY30" fmla="*/ 609600 h 1285460"/>
              <a:gd name="connsiteX31" fmla="*/ 914400 w 2544429"/>
              <a:gd name="connsiteY31" fmla="*/ 596347 h 1285460"/>
              <a:gd name="connsiteX32" fmla="*/ 1457739 w 2544429"/>
              <a:gd name="connsiteY32" fmla="*/ 583095 h 1285460"/>
              <a:gd name="connsiteX33" fmla="*/ 1537253 w 2544429"/>
              <a:gd name="connsiteY33" fmla="*/ 543339 h 1285460"/>
              <a:gd name="connsiteX34" fmla="*/ 1590261 w 2544429"/>
              <a:gd name="connsiteY34" fmla="*/ 477078 h 1285460"/>
              <a:gd name="connsiteX35" fmla="*/ 1616766 w 2544429"/>
              <a:gd name="connsiteY35" fmla="*/ 450574 h 1285460"/>
              <a:gd name="connsiteX36" fmla="*/ 1683026 w 2544429"/>
              <a:gd name="connsiteY36" fmla="*/ 251791 h 1285460"/>
              <a:gd name="connsiteX37" fmla="*/ 1722783 w 2544429"/>
              <a:gd name="connsiteY37" fmla="*/ 159026 h 1285460"/>
              <a:gd name="connsiteX38" fmla="*/ 1775792 w 2544429"/>
              <a:gd name="connsiteY38" fmla="*/ 106017 h 1285460"/>
              <a:gd name="connsiteX39" fmla="*/ 1802296 w 2544429"/>
              <a:gd name="connsiteY39" fmla="*/ 66260 h 1285460"/>
              <a:gd name="connsiteX40" fmla="*/ 1921566 w 2544429"/>
              <a:gd name="connsiteY40" fmla="*/ 26504 h 1285460"/>
              <a:gd name="connsiteX41" fmla="*/ 1961322 w 2544429"/>
              <a:gd name="connsiteY41" fmla="*/ 13252 h 1285460"/>
              <a:gd name="connsiteX42" fmla="*/ 2001079 w 2544429"/>
              <a:gd name="connsiteY42" fmla="*/ 0 h 1285460"/>
              <a:gd name="connsiteX43" fmla="*/ 2213113 w 2544429"/>
              <a:gd name="connsiteY43" fmla="*/ 13252 h 1285460"/>
              <a:gd name="connsiteX44" fmla="*/ 2292626 w 2544429"/>
              <a:gd name="connsiteY44" fmla="*/ 39756 h 1285460"/>
              <a:gd name="connsiteX45" fmla="*/ 2319131 w 2544429"/>
              <a:gd name="connsiteY45" fmla="*/ 66260 h 1285460"/>
              <a:gd name="connsiteX46" fmla="*/ 2358887 w 2544429"/>
              <a:gd name="connsiteY46" fmla="*/ 79513 h 1285460"/>
              <a:gd name="connsiteX47" fmla="*/ 2372139 w 2544429"/>
              <a:gd name="connsiteY47" fmla="*/ 119269 h 1285460"/>
              <a:gd name="connsiteX48" fmla="*/ 2398644 w 2544429"/>
              <a:gd name="connsiteY48" fmla="*/ 145774 h 1285460"/>
              <a:gd name="connsiteX49" fmla="*/ 2425148 w 2544429"/>
              <a:gd name="connsiteY49" fmla="*/ 185530 h 1285460"/>
              <a:gd name="connsiteX50" fmla="*/ 2478157 w 2544429"/>
              <a:gd name="connsiteY50" fmla="*/ 238539 h 1285460"/>
              <a:gd name="connsiteX51" fmla="*/ 2517913 w 2544429"/>
              <a:gd name="connsiteY51" fmla="*/ 278295 h 1285460"/>
              <a:gd name="connsiteX52" fmla="*/ 2544418 w 2544429"/>
              <a:gd name="connsiteY52" fmla="*/ 371060 h 1285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544429" h="1285460">
                <a:moveTo>
                  <a:pt x="0" y="304800"/>
                </a:moveTo>
                <a:cubicBezTo>
                  <a:pt x="218739" y="348547"/>
                  <a:pt x="-144060" y="279657"/>
                  <a:pt x="424070" y="331304"/>
                </a:cubicBezTo>
                <a:cubicBezTo>
                  <a:pt x="451893" y="333833"/>
                  <a:pt x="476479" y="351032"/>
                  <a:pt x="503583" y="357808"/>
                </a:cubicBezTo>
                <a:lnTo>
                  <a:pt x="609600" y="384313"/>
                </a:lnTo>
                <a:cubicBezTo>
                  <a:pt x="661372" y="436083"/>
                  <a:pt x="607047" y="389661"/>
                  <a:pt x="675861" y="424069"/>
                </a:cubicBezTo>
                <a:cubicBezTo>
                  <a:pt x="778619" y="475449"/>
                  <a:pt x="655447" y="430517"/>
                  <a:pt x="755374" y="463826"/>
                </a:cubicBezTo>
                <a:cubicBezTo>
                  <a:pt x="845614" y="554062"/>
                  <a:pt x="704595" y="416514"/>
                  <a:pt x="821635" y="516834"/>
                </a:cubicBezTo>
                <a:cubicBezTo>
                  <a:pt x="840608" y="533096"/>
                  <a:pt x="856974" y="552173"/>
                  <a:pt x="874644" y="569843"/>
                </a:cubicBezTo>
                <a:lnTo>
                  <a:pt x="914400" y="609600"/>
                </a:lnTo>
                <a:lnTo>
                  <a:pt x="940905" y="636104"/>
                </a:lnTo>
                <a:cubicBezTo>
                  <a:pt x="945322" y="649356"/>
                  <a:pt x="946970" y="663882"/>
                  <a:pt x="954157" y="675860"/>
                </a:cubicBezTo>
                <a:cubicBezTo>
                  <a:pt x="960585" y="686574"/>
                  <a:pt x="975073" y="691190"/>
                  <a:pt x="980661" y="702365"/>
                </a:cubicBezTo>
                <a:cubicBezTo>
                  <a:pt x="988806" y="718656"/>
                  <a:pt x="986738" y="738633"/>
                  <a:pt x="993913" y="755374"/>
                </a:cubicBezTo>
                <a:cubicBezTo>
                  <a:pt x="1000187" y="770013"/>
                  <a:pt x="1011583" y="781878"/>
                  <a:pt x="1020418" y="795130"/>
                </a:cubicBezTo>
                <a:cubicBezTo>
                  <a:pt x="1053533" y="927591"/>
                  <a:pt x="1073086" y="960885"/>
                  <a:pt x="1033670" y="1126434"/>
                </a:cubicBezTo>
                <a:cubicBezTo>
                  <a:pt x="1027882" y="1150743"/>
                  <a:pt x="1003862" y="1170162"/>
                  <a:pt x="980661" y="1179443"/>
                </a:cubicBezTo>
                <a:cubicBezTo>
                  <a:pt x="701719" y="1291020"/>
                  <a:pt x="943873" y="1201082"/>
                  <a:pt x="795131" y="1245704"/>
                </a:cubicBezTo>
                <a:cubicBezTo>
                  <a:pt x="768371" y="1253732"/>
                  <a:pt x="743275" y="1268257"/>
                  <a:pt x="715618" y="1272208"/>
                </a:cubicBezTo>
                <a:lnTo>
                  <a:pt x="622853" y="1285460"/>
                </a:lnTo>
                <a:cubicBezTo>
                  <a:pt x="481496" y="1281043"/>
                  <a:pt x="339978" y="1280276"/>
                  <a:pt x="198783" y="1272208"/>
                </a:cubicBezTo>
                <a:cubicBezTo>
                  <a:pt x="184837" y="1271411"/>
                  <a:pt x="170649" y="1266705"/>
                  <a:pt x="159026" y="1258956"/>
                </a:cubicBezTo>
                <a:cubicBezTo>
                  <a:pt x="143432" y="1248560"/>
                  <a:pt x="132522" y="1232452"/>
                  <a:pt x="119270" y="1219200"/>
                </a:cubicBezTo>
                <a:cubicBezTo>
                  <a:pt x="123687" y="1144104"/>
                  <a:pt x="125037" y="1068765"/>
                  <a:pt x="132522" y="993913"/>
                </a:cubicBezTo>
                <a:cubicBezTo>
                  <a:pt x="133912" y="980013"/>
                  <a:pt x="137655" y="965523"/>
                  <a:pt x="145774" y="954156"/>
                </a:cubicBezTo>
                <a:cubicBezTo>
                  <a:pt x="174988" y="913256"/>
                  <a:pt x="200335" y="900112"/>
                  <a:pt x="238539" y="874643"/>
                </a:cubicBezTo>
                <a:cubicBezTo>
                  <a:pt x="256209" y="848139"/>
                  <a:pt x="265043" y="812799"/>
                  <a:pt x="291548" y="795130"/>
                </a:cubicBezTo>
                <a:cubicBezTo>
                  <a:pt x="486115" y="665422"/>
                  <a:pt x="206755" y="855412"/>
                  <a:pt x="357809" y="742121"/>
                </a:cubicBezTo>
                <a:cubicBezTo>
                  <a:pt x="383292" y="723008"/>
                  <a:pt x="410818" y="706782"/>
                  <a:pt x="437322" y="689113"/>
                </a:cubicBezTo>
                <a:cubicBezTo>
                  <a:pt x="450574" y="680278"/>
                  <a:pt x="461969" y="667645"/>
                  <a:pt x="477079" y="662608"/>
                </a:cubicBezTo>
                <a:lnTo>
                  <a:pt x="556592" y="636104"/>
                </a:lnTo>
                <a:cubicBezTo>
                  <a:pt x="556594" y="636103"/>
                  <a:pt x="636103" y="609600"/>
                  <a:pt x="636105" y="609600"/>
                </a:cubicBezTo>
                <a:lnTo>
                  <a:pt x="914400" y="596347"/>
                </a:lnTo>
                <a:lnTo>
                  <a:pt x="1457739" y="583095"/>
                </a:lnTo>
                <a:cubicBezTo>
                  <a:pt x="1499729" y="569099"/>
                  <a:pt x="1500555" y="572698"/>
                  <a:pt x="1537253" y="543339"/>
                </a:cubicBezTo>
                <a:cubicBezTo>
                  <a:pt x="1572804" y="514898"/>
                  <a:pt x="1559650" y="515341"/>
                  <a:pt x="1590261" y="477078"/>
                </a:cubicBezTo>
                <a:cubicBezTo>
                  <a:pt x="1598066" y="467322"/>
                  <a:pt x="1607931" y="459409"/>
                  <a:pt x="1616766" y="450574"/>
                </a:cubicBezTo>
                <a:lnTo>
                  <a:pt x="1683026" y="251791"/>
                </a:lnTo>
                <a:cubicBezTo>
                  <a:pt x="1693261" y="221086"/>
                  <a:pt x="1703134" y="185224"/>
                  <a:pt x="1722783" y="159026"/>
                </a:cubicBezTo>
                <a:cubicBezTo>
                  <a:pt x="1737776" y="139035"/>
                  <a:pt x="1761931" y="126809"/>
                  <a:pt x="1775792" y="106017"/>
                </a:cubicBezTo>
                <a:cubicBezTo>
                  <a:pt x="1784627" y="92765"/>
                  <a:pt x="1788790" y="74701"/>
                  <a:pt x="1802296" y="66260"/>
                </a:cubicBezTo>
                <a:cubicBezTo>
                  <a:pt x="1802298" y="66259"/>
                  <a:pt x="1901687" y="33130"/>
                  <a:pt x="1921566" y="26504"/>
                </a:cubicBezTo>
                <a:lnTo>
                  <a:pt x="1961322" y="13252"/>
                </a:lnTo>
                <a:lnTo>
                  <a:pt x="2001079" y="0"/>
                </a:lnTo>
                <a:cubicBezTo>
                  <a:pt x="2071757" y="4417"/>
                  <a:pt x="2142946" y="3684"/>
                  <a:pt x="2213113" y="13252"/>
                </a:cubicBezTo>
                <a:cubicBezTo>
                  <a:pt x="2240795" y="17027"/>
                  <a:pt x="2292626" y="39756"/>
                  <a:pt x="2292626" y="39756"/>
                </a:cubicBezTo>
                <a:cubicBezTo>
                  <a:pt x="2301461" y="48591"/>
                  <a:pt x="2308417" y="59832"/>
                  <a:pt x="2319131" y="66260"/>
                </a:cubicBezTo>
                <a:cubicBezTo>
                  <a:pt x="2331109" y="73447"/>
                  <a:pt x="2349010" y="69635"/>
                  <a:pt x="2358887" y="79513"/>
                </a:cubicBezTo>
                <a:cubicBezTo>
                  <a:pt x="2368764" y="89391"/>
                  <a:pt x="2364952" y="107291"/>
                  <a:pt x="2372139" y="119269"/>
                </a:cubicBezTo>
                <a:cubicBezTo>
                  <a:pt x="2378567" y="129983"/>
                  <a:pt x="2390839" y="136017"/>
                  <a:pt x="2398644" y="145774"/>
                </a:cubicBezTo>
                <a:cubicBezTo>
                  <a:pt x="2408593" y="158211"/>
                  <a:pt x="2414783" y="173437"/>
                  <a:pt x="2425148" y="185530"/>
                </a:cubicBezTo>
                <a:cubicBezTo>
                  <a:pt x="2441410" y="204503"/>
                  <a:pt x="2460487" y="220869"/>
                  <a:pt x="2478157" y="238539"/>
                </a:cubicBezTo>
                <a:lnTo>
                  <a:pt x="2517913" y="278295"/>
                </a:lnTo>
                <a:cubicBezTo>
                  <a:pt x="2545815" y="361999"/>
                  <a:pt x="2544418" y="329870"/>
                  <a:pt x="2544418" y="37106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7A3CA1A-CCC4-EB40-AC64-61979FC4EBDB}"/>
              </a:ext>
            </a:extLst>
          </p:cNvPr>
          <p:cNvSpPr/>
          <p:nvPr/>
        </p:nvSpPr>
        <p:spPr>
          <a:xfrm>
            <a:off x="1510748" y="3882887"/>
            <a:ext cx="2663687" cy="1722783"/>
          </a:xfrm>
          <a:custGeom>
            <a:avLst/>
            <a:gdLst>
              <a:gd name="connsiteX0" fmla="*/ 0 w 2663687"/>
              <a:gd name="connsiteY0" fmla="*/ 887896 h 1722783"/>
              <a:gd name="connsiteX1" fmla="*/ 768626 w 2663687"/>
              <a:gd name="connsiteY1" fmla="*/ 887896 h 1722783"/>
              <a:gd name="connsiteX2" fmla="*/ 808382 w 2663687"/>
              <a:gd name="connsiteY2" fmla="*/ 874643 h 1722783"/>
              <a:gd name="connsiteX3" fmla="*/ 927652 w 2663687"/>
              <a:gd name="connsiteY3" fmla="*/ 848139 h 1722783"/>
              <a:gd name="connsiteX4" fmla="*/ 1046922 w 2663687"/>
              <a:gd name="connsiteY4" fmla="*/ 808383 h 1722783"/>
              <a:gd name="connsiteX5" fmla="*/ 1086678 w 2663687"/>
              <a:gd name="connsiteY5" fmla="*/ 795130 h 1722783"/>
              <a:gd name="connsiteX6" fmla="*/ 1126435 w 2663687"/>
              <a:gd name="connsiteY6" fmla="*/ 781878 h 1722783"/>
              <a:gd name="connsiteX7" fmla="*/ 1205948 w 2663687"/>
              <a:gd name="connsiteY7" fmla="*/ 742122 h 1722783"/>
              <a:gd name="connsiteX8" fmla="*/ 1245704 w 2663687"/>
              <a:gd name="connsiteY8" fmla="*/ 715617 h 1722783"/>
              <a:gd name="connsiteX9" fmla="*/ 1338469 w 2663687"/>
              <a:gd name="connsiteY9" fmla="*/ 675861 h 1722783"/>
              <a:gd name="connsiteX10" fmla="*/ 1510748 w 2663687"/>
              <a:gd name="connsiteY10" fmla="*/ 556591 h 1722783"/>
              <a:gd name="connsiteX11" fmla="*/ 1603513 w 2663687"/>
              <a:gd name="connsiteY11" fmla="*/ 503583 h 1722783"/>
              <a:gd name="connsiteX12" fmla="*/ 1656522 w 2663687"/>
              <a:gd name="connsiteY12" fmla="*/ 450574 h 1722783"/>
              <a:gd name="connsiteX13" fmla="*/ 1736035 w 2663687"/>
              <a:gd name="connsiteY13" fmla="*/ 384313 h 1722783"/>
              <a:gd name="connsiteX14" fmla="*/ 1775791 w 2663687"/>
              <a:gd name="connsiteY14" fmla="*/ 357809 h 1722783"/>
              <a:gd name="connsiteX15" fmla="*/ 1855304 w 2663687"/>
              <a:gd name="connsiteY15" fmla="*/ 291548 h 1722783"/>
              <a:gd name="connsiteX16" fmla="*/ 1908313 w 2663687"/>
              <a:gd name="connsiteY16" fmla="*/ 212035 h 1722783"/>
              <a:gd name="connsiteX17" fmla="*/ 1961322 w 2663687"/>
              <a:gd name="connsiteY17" fmla="*/ 145774 h 1722783"/>
              <a:gd name="connsiteX18" fmla="*/ 2001078 w 2663687"/>
              <a:gd name="connsiteY18" fmla="*/ 66261 h 1722783"/>
              <a:gd name="connsiteX19" fmla="*/ 2054087 w 2663687"/>
              <a:gd name="connsiteY19" fmla="*/ 13252 h 1722783"/>
              <a:gd name="connsiteX20" fmla="*/ 2093843 w 2663687"/>
              <a:gd name="connsiteY20" fmla="*/ 0 h 1722783"/>
              <a:gd name="connsiteX21" fmla="*/ 2146852 w 2663687"/>
              <a:gd name="connsiteY21" fmla="*/ 53009 h 1722783"/>
              <a:gd name="connsiteX22" fmla="*/ 2186609 w 2663687"/>
              <a:gd name="connsiteY22" fmla="*/ 79513 h 1722783"/>
              <a:gd name="connsiteX23" fmla="*/ 2266122 w 2663687"/>
              <a:gd name="connsiteY23" fmla="*/ 159026 h 1722783"/>
              <a:gd name="connsiteX24" fmla="*/ 2305878 w 2663687"/>
              <a:gd name="connsiteY24" fmla="*/ 251791 h 1722783"/>
              <a:gd name="connsiteX25" fmla="*/ 2319130 w 2663687"/>
              <a:gd name="connsiteY25" fmla="*/ 291548 h 1722783"/>
              <a:gd name="connsiteX26" fmla="*/ 2305878 w 2663687"/>
              <a:gd name="connsiteY26" fmla="*/ 477078 h 1722783"/>
              <a:gd name="connsiteX27" fmla="*/ 2279374 w 2663687"/>
              <a:gd name="connsiteY27" fmla="*/ 556591 h 1722783"/>
              <a:gd name="connsiteX28" fmla="*/ 2252869 w 2663687"/>
              <a:gd name="connsiteY28" fmla="*/ 583096 h 1722783"/>
              <a:gd name="connsiteX29" fmla="*/ 2199861 w 2663687"/>
              <a:gd name="connsiteY29" fmla="*/ 662609 h 1722783"/>
              <a:gd name="connsiteX30" fmla="*/ 2173356 w 2663687"/>
              <a:gd name="connsiteY30" fmla="*/ 702365 h 1722783"/>
              <a:gd name="connsiteX31" fmla="*/ 2027582 w 2663687"/>
              <a:gd name="connsiteY31" fmla="*/ 821635 h 1722783"/>
              <a:gd name="connsiteX32" fmla="*/ 1934817 w 2663687"/>
              <a:gd name="connsiteY32" fmla="*/ 874643 h 1722783"/>
              <a:gd name="connsiteX33" fmla="*/ 1868556 w 2663687"/>
              <a:gd name="connsiteY33" fmla="*/ 914400 h 1722783"/>
              <a:gd name="connsiteX34" fmla="*/ 1828800 w 2663687"/>
              <a:gd name="connsiteY34" fmla="*/ 940904 h 1722783"/>
              <a:gd name="connsiteX35" fmla="*/ 1722782 w 2663687"/>
              <a:gd name="connsiteY35" fmla="*/ 993913 h 1722783"/>
              <a:gd name="connsiteX36" fmla="*/ 1683026 w 2663687"/>
              <a:gd name="connsiteY36" fmla="*/ 1020417 h 1722783"/>
              <a:gd name="connsiteX37" fmla="*/ 1590261 w 2663687"/>
              <a:gd name="connsiteY37" fmla="*/ 1060174 h 1722783"/>
              <a:gd name="connsiteX38" fmla="*/ 1550504 w 2663687"/>
              <a:gd name="connsiteY38" fmla="*/ 1086678 h 1722783"/>
              <a:gd name="connsiteX39" fmla="*/ 1510748 w 2663687"/>
              <a:gd name="connsiteY39" fmla="*/ 1099930 h 1722783"/>
              <a:gd name="connsiteX40" fmla="*/ 1444487 w 2663687"/>
              <a:gd name="connsiteY40" fmla="*/ 1139687 h 1722783"/>
              <a:gd name="connsiteX41" fmla="*/ 1404730 w 2663687"/>
              <a:gd name="connsiteY41" fmla="*/ 1152939 h 1722783"/>
              <a:gd name="connsiteX42" fmla="*/ 1298713 w 2663687"/>
              <a:gd name="connsiteY42" fmla="*/ 1205948 h 1722783"/>
              <a:gd name="connsiteX43" fmla="*/ 1245704 w 2663687"/>
              <a:gd name="connsiteY43" fmla="*/ 1219200 h 1722783"/>
              <a:gd name="connsiteX44" fmla="*/ 1192695 w 2663687"/>
              <a:gd name="connsiteY44" fmla="*/ 1245704 h 1722783"/>
              <a:gd name="connsiteX45" fmla="*/ 1046922 w 2663687"/>
              <a:gd name="connsiteY45" fmla="*/ 1285461 h 1722783"/>
              <a:gd name="connsiteX46" fmla="*/ 993913 w 2663687"/>
              <a:gd name="connsiteY46" fmla="*/ 1311965 h 1722783"/>
              <a:gd name="connsiteX47" fmla="*/ 954156 w 2663687"/>
              <a:gd name="connsiteY47" fmla="*/ 1325217 h 1722783"/>
              <a:gd name="connsiteX48" fmla="*/ 901148 w 2663687"/>
              <a:gd name="connsiteY48" fmla="*/ 1351722 h 1722783"/>
              <a:gd name="connsiteX49" fmla="*/ 834887 w 2663687"/>
              <a:gd name="connsiteY49" fmla="*/ 1364974 h 1722783"/>
              <a:gd name="connsiteX50" fmla="*/ 689113 w 2663687"/>
              <a:gd name="connsiteY50" fmla="*/ 1404730 h 1722783"/>
              <a:gd name="connsiteX51" fmla="*/ 662609 w 2663687"/>
              <a:gd name="connsiteY51" fmla="*/ 1431235 h 1722783"/>
              <a:gd name="connsiteX52" fmla="*/ 675861 w 2663687"/>
              <a:gd name="connsiteY52" fmla="*/ 1537252 h 1722783"/>
              <a:gd name="connsiteX53" fmla="*/ 755374 w 2663687"/>
              <a:gd name="connsiteY53" fmla="*/ 1643270 h 1722783"/>
              <a:gd name="connsiteX54" fmla="*/ 795130 w 2663687"/>
              <a:gd name="connsiteY54" fmla="*/ 1669774 h 1722783"/>
              <a:gd name="connsiteX55" fmla="*/ 914400 w 2663687"/>
              <a:gd name="connsiteY55" fmla="*/ 1709530 h 1722783"/>
              <a:gd name="connsiteX56" fmla="*/ 954156 w 2663687"/>
              <a:gd name="connsiteY56" fmla="*/ 1722783 h 1722783"/>
              <a:gd name="connsiteX57" fmla="*/ 1444487 w 2663687"/>
              <a:gd name="connsiteY57" fmla="*/ 1709530 h 1722783"/>
              <a:gd name="connsiteX58" fmla="*/ 1590261 w 2663687"/>
              <a:gd name="connsiteY58" fmla="*/ 1669774 h 1722783"/>
              <a:gd name="connsiteX59" fmla="*/ 1656522 w 2663687"/>
              <a:gd name="connsiteY59" fmla="*/ 1656522 h 1722783"/>
              <a:gd name="connsiteX60" fmla="*/ 1762539 w 2663687"/>
              <a:gd name="connsiteY60" fmla="*/ 1616765 h 1722783"/>
              <a:gd name="connsiteX61" fmla="*/ 1802295 w 2663687"/>
              <a:gd name="connsiteY61" fmla="*/ 1603513 h 1722783"/>
              <a:gd name="connsiteX62" fmla="*/ 1868556 w 2663687"/>
              <a:gd name="connsiteY62" fmla="*/ 1563756 h 1722783"/>
              <a:gd name="connsiteX63" fmla="*/ 1908313 w 2663687"/>
              <a:gd name="connsiteY63" fmla="*/ 1550504 h 1722783"/>
              <a:gd name="connsiteX64" fmla="*/ 1974574 w 2663687"/>
              <a:gd name="connsiteY64" fmla="*/ 1524000 h 1722783"/>
              <a:gd name="connsiteX65" fmla="*/ 2027582 w 2663687"/>
              <a:gd name="connsiteY65" fmla="*/ 1470991 h 1722783"/>
              <a:gd name="connsiteX66" fmla="*/ 2120348 w 2663687"/>
              <a:gd name="connsiteY66" fmla="*/ 1404730 h 1722783"/>
              <a:gd name="connsiteX67" fmla="*/ 2160104 w 2663687"/>
              <a:gd name="connsiteY67" fmla="*/ 1364974 h 1722783"/>
              <a:gd name="connsiteX68" fmla="*/ 2199861 w 2663687"/>
              <a:gd name="connsiteY68" fmla="*/ 1311965 h 1722783"/>
              <a:gd name="connsiteX69" fmla="*/ 2252869 w 2663687"/>
              <a:gd name="connsiteY69" fmla="*/ 1232452 h 1722783"/>
              <a:gd name="connsiteX70" fmla="*/ 2305878 w 2663687"/>
              <a:gd name="connsiteY70" fmla="*/ 1139687 h 1722783"/>
              <a:gd name="connsiteX71" fmla="*/ 2319130 w 2663687"/>
              <a:gd name="connsiteY71" fmla="*/ 1099930 h 1722783"/>
              <a:gd name="connsiteX72" fmla="*/ 2345635 w 2663687"/>
              <a:gd name="connsiteY72" fmla="*/ 1060174 h 1722783"/>
              <a:gd name="connsiteX73" fmla="*/ 2398643 w 2663687"/>
              <a:gd name="connsiteY73" fmla="*/ 967409 h 1722783"/>
              <a:gd name="connsiteX74" fmla="*/ 2411895 w 2663687"/>
              <a:gd name="connsiteY74" fmla="*/ 927652 h 1722783"/>
              <a:gd name="connsiteX75" fmla="*/ 2438400 w 2663687"/>
              <a:gd name="connsiteY75" fmla="*/ 901148 h 1722783"/>
              <a:gd name="connsiteX76" fmla="*/ 2491409 w 2663687"/>
              <a:gd name="connsiteY76" fmla="*/ 834887 h 1722783"/>
              <a:gd name="connsiteX77" fmla="*/ 2517913 w 2663687"/>
              <a:gd name="connsiteY77" fmla="*/ 874643 h 1722783"/>
              <a:gd name="connsiteX78" fmla="*/ 2531165 w 2663687"/>
              <a:gd name="connsiteY78" fmla="*/ 914400 h 1722783"/>
              <a:gd name="connsiteX79" fmla="*/ 2610678 w 2663687"/>
              <a:gd name="connsiteY79" fmla="*/ 940904 h 1722783"/>
              <a:gd name="connsiteX80" fmla="*/ 2663687 w 2663687"/>
              <a:gd name="connsiteY80" fmla="*/ 927652 h 1722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663687" h="1722783">
                <a:moveTo>
                  <a:pt x="0" y="887896"/>
                </a:moveTo>
                <a:cubicBezTo>
                  <a:pt x="367243" y="902021"/>
                  <a:pt x="375650" y="910352"/>
                  <a:pt x="768626" y="887896"/>
                </a:cubicBezTo>
                <a:cubicBezTo>
                  <a:pt x="782572" y="887099"/>
                  <a:pt x="794830" y="878031"/>
                  <a:pt x="808382" y="874643"/>
                </a:cubicBezTo>
                <a:cubicBezTo>
                  <a:pt x="872839" y="858528"/>
                  <a:pt x="868691" y="866280"/>
                  <a:pt x="927652" y="848139"/>
                </a:cubicBezTo>
                <a:cubicBezTo>
                  <a:pt x="967706" y="835815"/>
                  <a:pt x="1007165" y="821635"/>
                  <a:pt x="1046922" y="808383"/>
                </a:cubicBezTo>
                <a:lnTo>
                  <a:pt x="1086678" y="795130"/>
                </a:lnTo>
                <a:lnTo>
                  <a:pt x="1126435" y="781878"/>
                </a:lnTo>
                <a:cubicBezTo>
                  <a:pt x="1240378" y="705916"/>
                  <a:pt x="1096208" y="796993"/>
                  <a:pt x="1205948" y="742122"/>
                </a:cubicBezTo>
                <a:cubicBezTo>
                  <a:pt x="1220194" y="734999"/>
                  <a:pt x="1231875" y="723519"/>
                  <a:pt x="1245704" y="715617"/>
                </a:cubicBezTo>
                <a:cubicBezTo>
                  <a:pt x="1291553" y="689418"/>
                  <a:pt x="1293869" y="690728"/>
                  <a:pt x="1338469" y="675861"/>
                </a:cubicBezTo>
                <a:cubicBezTo>
                  <a:pt x="1424267" y="611513"/>
                  <a:pt x="1430414" y="601221"/>
                  <a:pt x="1510748" y="556591"/>
                </a:cubicBezTo>
                <a:cubicBezTo>
                  <a:pt x="1546368" y="536802"/>
                  <a:pt x="1572823" y="529888"/>
                  <a:pt x="1603513" y="503583"/>
                </a:cubicBezTo>
                <a:cubicBezTo>
                  <a:pt x="1622486" y="487321"/>
                  <a:pt x="1635730" y="464435"/>
                  <a:pt x="1656522" y="450574"/>
                </a:cubicBezTo>
                <a:cubicBezTo>
                  <a:pt x="1755228" y="384770"/>
                  <a:pt x="1633998" y="469344"/>
                  <a:pt x="1736035" y="384313"/>
                </a:cubicBezTo>
                <a:cubicBezTo>
                  <a:pt x="1748270" y="374117"/>
                  <a:pt x="1763556" y="368005"/>
                  <a:pt x="1775791" y="357809"/>
                </a:cubicBezTo>
                <a:cubicBezTo>
                  <a:pt x="1877828" y="272778"/>
                  <a:pt x="1756598" y="357352"/>
                  <a:pt x="1855304" y="291548"/>
                </a:cubicBezTo>
                <a:cubicBezTo>
                  <a:pt x="1872974" y="265044"/>
                  <a:pt x="1885789" y="234560"/>
                  <a:pt x="1908313" y="212035"/>
                </a:cubicBezTo>
                <a:cubicBezTo>
                  <a:pt x="1946079" y="174268"/>
                  <a:pt x="1927886" y="195926"/>
                  <a:pt x="1961322" y="145774"/>
                </a:cubicBezTo>
                <a:cubicBezTo>
                  <a:pt x="1974148" y="107294"/>
                  <a:pt x="1973053" y="98957"/>
                  <a:pt x="2001078" y="66261"/>
                </a:cubicBezTo>
                <a:cubicBezTo>
                  <a:pt x="2017340" y="47288"/>
                  <a:pt x="2030381" y="21154"/>
                  <a:pt x="2054087" y="13252"/>
                </a:cubicBezTo>
                <a:lnTo>
                  <a:pt x="2093843" y="0"/>
                </a:lnTo>
                <a:cubicBezTo>
                  <a:pt x="2111513" y="17670"/>
                  <a:pt x="2126060" y="39148"/>
                  <a:pt x="2146852" y="53009"/>
                </a:cubicBezTo>
                <a:cubicBezTo>
                  <a:pt x="2160104" y="61844"/>
                  <a:pt x="2174705" y="68932"/>
                  <a:pt x="2186609" y="79513"/>
                </a:cubicBezTo>
                <a:cubicBezTo>
                  <a:pt x="2214624" y="104415"/>
                  <a:pt x="2266122" y="159026"/>
                  <a:pt x="2266122" y="159026"/>
                </a:cubicBezTo>
                <a:cubicBezTo>
                  <a:pt x="2297200" y="252264"/>
                  <a:pt x="2256751" y="137161"/>
                  <a:pt x="2305878" y="251791"/>
                </a:cubicBezTo>
                <a:cubicBezTo>
                  <a:pt x="2311381" y="264631"/>
                  <a:pt x="2314713" y="278296"/>
                  <a:pt x="2319130" y="291548"/>
                </a:cubicBezTo>
                <a:cubicBezTo>
                  <a:pt x="2314713" y="353391"/>
                  <a:pt x="2315075" y="415763"/>
                  <a:pt x="2305878" y="477078"/>
                </a:cubicBezTo>
                <a:cubicBezTo>
                  <a:pt x="2301734" y="504707"/>
                  <a:pt x="2299129" y="536836"/>
                  <a:pt x="2279374" y="556591"/>
                </a:cubicBezTo>
                <a:lnTo>
                  <a:pt x="2252869" y="583096"/>
                </a:lnTo>
                <a:cubicBezTo>
                  <a:pt x="2229581" y="652961"/>
                  <a:pt x="2255008" y="596432"/>
                  <a:pt x="2199861" y="662609"/>
                </a:cubicBezTo>
                <a:cubicBezTo>
                  <a:pt x="2189665" y="674845"/>
                  <a:pt x="2183844" y="690379"/>
                  <a:pt x="2173356" y="702365"/>
                </a:cubicBezTo>
                <a:cubicBezTo>
                  <a:pt x="2094910" y="792017"/>
                  <a:pt x="2122541" y="750416"/>
                  <a:pt x="2027582" y="821635"/>
                </a:cubicBezTo>
                <a:cubicBezTo>
                  <a:pt x="1963399" y="869772"/>
                  <a:pt x="1995527" y="854407"/>
                  <a:pt x="1934817" y="874643"/>
                </a:cubicBezTo>
                <a:cubicBezTo>
                  <a:pt x="1883050" y="926412"/>
                  <a:pt x="1937368" y="879994"/>
                  <a:pt x="1868556" y="914400"/>
                </a:cubicBezTo>
                <a:cubicBezTo>
                  <a:pt x="1854310" y="921523"/>
                  <a:pt x="1842782" y="933277"/>
                  <a:pt x="1828800" y="940904"/>
                </a:cubicBezTo>
                <a:cubicBezTo>
                  <a:pt x="1794114" y="959824"/>
                  <a:pt x="1755657" y="971996"/>
                  <a:pt x="1722782" y="993913"/>
                </a:cubicBezTo>
                <a:cubicBezTo>
                  <a:pt x="1709530" y="1002748"/>
                  <a:pt x="1697271" y="1013294"/>
                  <a:pt x="1683026" y="1020417"/>
                </a:cubicBezTo>
                <a:cubicBezTo>
                  <a:pt x="1534340" y="1094761"/>
                  <a:pt x="1783305" y="949865"/>
                  <a:pt x="1590261" y="1060174"/>
                </a:cubicBezTo>
                <a:cubicBezTo>
                  <a:pt x="1576432" y="1068076"/>
                  <a:pt x="1564750" y="1079555"/>
                  <a:pt x="1550504" y="1086678"/>
                </a:cubicBezTo>
                <a:cubicBezTo>
                  <a:pt x="1538010" y="1092925"/>
                  <a:pt x="1523242" y="1093683"/>
                  <a:pt x="1510748" y="1099930"/>
                </a:cubicBezTo>
                <a:cubicBezTo>
                  <a:pt x="1487710" y="1111449"/>
                  <a:pt x="1467525" y="1128168"/>
                  <a:pt x="1444487" y="1139687"/>
                </a:cubicBezTo>
                <a:cubicBezTo>
                  <a:pt x="1431993" y="1145934"/>
                  <a:pt x="1417447" y="1147159"/>
                  <a:pt x="1404730" y="1152939"/>
                </a:cubicBezTo>
                <a:cubicBezTo>
                  <a:pt x="1368761" y="1169288"/>
                  <a:pt x="1337044" y="1196366"/>
                  <a:pt x="1298713" y="1205948"/>
                </a:cubicBezTo>
                <a:cubicBezTo>
                  <a:pt x="1281043" y="1210365"/>
                  <a:pt x="1262758" y="1212805"/>
                  <a:pt x="1245704" y="1219200"/>
                </a:cubicBezTo>
                <a:cubicBezTo>
                  <a:pt x="1227207" y="1226136"/>
                  <a:pt x="1211436" y="1239457"/>
                  <a:pt x="1192695" y="1245704"/>
                </a:cubicBezTo>
                <a:cubicBezTo>
                  <a:pt x="1162294" y="1255838"/>
                  <a:pt x="1087041" y="1268267"/>
                  <a:pt x="1046922" y="1285461"/>
                </a:cubicBezTo>
                <a:cubicBezTo>
                  <a:pt x="1028764" y="1293243"/>
                  <a:pt x="1012071" y="1304183"/>
                  <a:pt x="993913" y="1311965"/>
                </a:cubicBezTo>
                <a:cubicBezTo>
                  <a:pt x="981073" y="1317468"/>
                  <a:pt x="966996" y="1319714"/>
                  <a:pt x="954156" y="1325217"/>
                </a:cubicBezTo>
                <a:cubicBezTo>
                  <a:pt x="935998" y="1332999"/>
                  <a:pt x="919889" y="1345475"/>
                  <a:pt x="901148" y="1351722"/>
                </a:cubicBezTo>
                <a:cubicBezTo>
                  <a:pt x="879780" y="1358845"/>
                  <a:pt x="856835" y="1359909"/>
                  <a:pt x="834887" y="1364974"/>
                </a:cubicBezTo>
                <a:cubicBezTo>
                  <a:pt x="737735" y="1387393"/>
                  <a:pt x="754830" y="1382824"/>
                  <a:pt x="689113" y="1404730"/>
                </a:cubicBezTo>
                <a:cubicBezTo>
                  <a:pt x="680278" y="1413565"/>
                  <a:pt x="663852" y="1418803"/>
                  <a:pt x="662609" y="1431235"/>
                </a:cubicBezTo>
                <a:cubicBezTo>
                  <a:pt x="659065" y="1466672"/>
                  <a:pt x="663883" y="1503713"/>
                  <a:pt x="675861" y="1537252"/>
                </a:cubicBezTo>
                <a:cubicBezTo>
                  <a:pt x="684340" y="1560995"/>
                  <a:pt x="726529" y="1620194"/>
                  <a:pt x="755374" y="1643270"/>
                </a:cubicBezTo>
                <a:cubicBezTo>
                  <a:pt x="767811" y="1653219"/>
                  <a:pt x="780576" y="1663306"/>
                  <a:pt x="795130" y="1669774"/>
                </a:cubicBezTo>
                <a:cubicBezTo>
                  <a:pt x="795140" y="1669778"/>
                  <a:pt x="894517" y="1702902"/>
                  <a:pt x="914400" y="1709530"/>
                </a:cubicBezTo>
                <a:lnTo>
                  <a:pt x="954156" y="1722783"/>
                </a:lnTo>
                <a:cubicBezTo>
                  <a:pt x="1117600" y="1718365"/>
                  <a:pt x="1281346" y="1720406"/>
                  <a:pt x="1444487" y="1709530"/>
                </a:cubicBezTo>
                <a:cubicBezTo>
                  <a:pt x="1532569" y="1703658"/>
                  <a:pt x="1528022" y="1685334"/>
                  <a:pt x="1590261" y="1669774"/>
                </a:cubicBezTo>
                <a:cubicBezTo>
                  <a:pt x="1612113" y="1664311"/>
                  <a:pt x="1634670" y="1661985"/>
                  <a:pt x="1656522" y="1656522"/>
                </a:cubicBezTo>
                <a:cubicBezTo>
                  <a:pt x="1686604" y="1649002"/>
                  <a:pt x="1738216" y="1625886"/>
                  <a:pt x="1762539" y="1616765"/>
                </a:cubicBezTo>
                <a:cubicBezTo>
                  <a:pt x="1775618" y="1611860"/>
                  <a:pt x="1789801" y="1609760"/>
                  <a:pt x="1802295" y="1603513"/>
                </a:cubicBezTo>
                <a:cubicBezTo>
                  <a:pt x="1825333" y="1591994"/>
                  <a:pt x="1845518" y="1575275"/>
                  <a:pt x="1868556" y="1563756"/>
                </a:cubicBezTo>
                <a:cubicBezTo>
                  <a:pt x="1881050" y="1557509"/>
                  <a:pt x="1895233" y="1555409"/>
                  <a:pt x="1908313" y="1550504"/>
                </a:cubicBezTo>
                <a:cubicBezTo>
                  <a:pt x="1930587" y="1542151"/>
                  <a:pt x="1952487" y="1532835"/>
                  <a:pt x="1974574" y="1524000"/>
                </a:cubicBezTo>
                <a:cubicBezTo>
                  <a:pt x="1992243" y="1506330"/>
                  <a:pt x="2008776" y="1487446"/>
                  <a:pt x="2027582" y="1470991"/>
                </a:cubicBezTo>
                <a:cubicBezTo>
                  <a:pt x="2218512" y="1303927"/>
                  <a:pt x="1971944" y="1528400"/>
                  <a:pt x="2120348" y="1404730"/>
                </a:cubicBezTo>
                <a:cubicBezTo>
                  <a:pt x="2134745" y="1392732"/>
                  <a:pt x="2147907" y="1379203"/>
                  <a:pt x="2160104" y="1364974"/>
                </a:cubicBezTo>
                <a:cubicBezTo>
                  <a:pt x="2174478" y="1348204"/>
                  <a:pt x="2187195" y="1330060"/>
                  <a:pt x="2199861" y="1311965"/>
                </a:cubicBezTo>
                <a:cubicBezTo>
                  <a:pt x="2218128" y="1285869"/>
                  <a:pt x="2252869" y="1232452"/>
                  <a:pt x="2252869" y="1232452"/>
                </a:cubicBezTo>
                <a:cubicBezTo>
                  <a:pt x="2280900" y="1120336"/>
                  <a:pt x="2242715" y="1234433"/>
                  <a:pt x="2305878" y="1139687"/>
                </a:cubicBezTo>
                <a:cubicBezTo>
                  <a:pt x="2313627" y="1128064"/>
                  <a:pt x="2312883" y="1112424"/>
                  <a:pt x="2319130" y="1099930"/>
                </a:cubicBezTo>
                <a:cubicBezTo>
                  <a:pt x="2326253" y="1085684"/>
                  <a:pt x="2337733" y="1074003"/>
                  <a:pt x="2345635" y="1060174"/>
                </a:cubicBezTo>
                <a:cubicBezTo>
                  <a:pt x="2412897" y="942466"/>
                  <a:pt x="2334063" y="1064278"/>
                  <a:pt x="2398643" y="967409"/>
                </a:cubicBezTo>
                <a:cubicBezTo>
                  <a:pt x="2403060" y="954157"/>
                  <a:pt x="2404708" y="939630"/>
                  <a:pt x="2411895" y="927652"/>
                </a:cubicBezTo>
                <a:cubicBezTo>
                  <a:pt x="2418323" y="916938"/>
                  <a:pt x="2430595" y="910904"/>
                  <a:pt x="2438400" y="901148"/>
                </a:cubicBezTo>
                <a:cubicBezTo>
                  <a:pt x="2505270" y="817561"/>
                  <a:pt x="2427412" y="898881"/>
                  <a:pt x="2491409" y="834887"/>
                </a:cubicBezTo>
                <a:cubicBezTo>
                  <a:pt x="2500244" y="848139"/>
                  <a:pt x="2510790" y="860397"/>
                  <a:pt x="2517913" y="874643"/>
                </a:cubicBezTo>
                <a:cubicBezTo>
                  <a:pt x="2524160" y="887137"/>
                  <a:pt x="2519798" y="906281"/>
                  <a:pt x="2531165" y="914400"/>
                </a:cubicBezTo>
                <a:cubicBezTo>
                  <a:pt x="2553899" y="930639"/>
                  <a:pt x="2610678" y="940904"/>
                  <a:pt x="2610678" y="940904"/>
                </a:cubicBezTo>
                <a:cubicBezTo>
                  <a:pt x="2654626" y="926255"/>
                  <a:pt x="2636466" y="927652"/>
                  <a:pt x="2663687" y="927652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0F5AA25-1BC9-CD4F-85EB-38A2D4D3B6CE}"/>
              </a:ext>
            </a:extLst>
          </p:cNvPr>
          <p:cNvSpPr/>
          <p:nvPr/>
        </p:nvSpPr>
        <p:spPr>
          <a:xfrm>
            <a:off x="1762539" y="5804452"/>
            <a:ext cx="2319131" cy="556591"/>
          </a:xfrm>
          <a:custGeom>
            <a:avLst/>
            <a:gdLst>
              <a:gd name="connsiteX0" fmla="*/ 0 w 2319131"/>
              <a:gd name="connsiteY0" fmla="*/ 0 h 556591"/>
              <a:gd name="connsiteX1" fmla="*/ 66261 w 2319131"/>
              <a:gd name="connsiteY1" fmla="*/ 39757 h 556591"/>
              <a:gd name="connsiteX2" fmla="*/ 106018 w 2319131"/>
              <a:gd name="connsiteY2" fmla="*/ 66261 h 556591"/>
              <a:gd name="connsiteX3" fmla="*/ 185531 w 2319131"/>
              <a:gd name="connsiteY3" fmla="*/ 92765 h 556591"/>
              <a:gd name="connsiteX4" fmla="*/ 291548 w 2319131"/>
              <a:gd name="connsiteY4" fmla="*/ 145774 h 556591"/>
              <a:gd name="connsiteX5" fmla="*/ 450574 w 2319131"/>
              <a:gd name="connsiteY5" fmla="*/ 198783 h 556591"/>
              <a:gd name="connsiteX6" fmla="*/ 530087 w 2319131"/>
              <a:gd name="connsiteY6" fmla="*/ 225287 h 556591"/>
              <a:gd name="connsiteX7" fmla="*/ 569844 w 2319131"/>
              <a:gd name="connsiteY7" fmla="*/ 238539 h 556591"/>
              <a:gd name="connsiteX8" fmla="*/ 596348 w 2319131"/>
              <a:gd name="connsiteY8" fmla="*/ 265044 h 556591"/>
              <a:gd name="connsiteX9" fmla="*/ 649357 w 2319131"/>
              <a:gd name="connsiteY9" fmla="*/ 331305 h 556591"/>
              <a:gd name="connsiteX10" fmla="*/ 689113 w 2319131"/>
              <a:gd name="connsiteY10" fmla="*/ 344557 h 556591"/>
              <a:gd name="connsiteX11" fmla="*/ 768626 w 2319131"/>
              <a:gd name="connsiteY11" fmla="*/ 397565 h 556591"/>
              <a:gd name="connsiteX12" fmla="*/ 848139 w 2319131"/>
              <a:gd name="connsiteY12" fmla="*/ 450574 h 556591"/>
              <a:gd name="connsiteX13" fmla="*/ 1007165 w 2319131"/>
              <a:gd name="connsiteY13" fmla="*/ 503583 h 556591"/>
              <a:gd name="connsiteX14" fmla="*/ 1046922 w 2319131"/>
              <a:gd name="connsiteY14" fmla="*/ 516835 h 556591"/>
              <a:gd name="connsiteX15" fmla="*/ 1086678 w 2319131"/>
              <a:gd name="connsiteY15" fmla="*/ 530087 h 556591"/>
              <a:gd name="connsiteX16" fmla="*/ 1179444 w 2319131"/>
              <a:gd name="connsiteY16" fmla="*/ 556591 h 556591"/>
              <a:gd name="connsiteX17" fmla="*/ 1577009 w 2319131"/>
              <a:gd name="connsiteY17" fmla="*/ 543339 h 556591"/>
              <a:gd name="connsiteX18" fmla="*/ 1709531 w 2319131"/>
              <a:gd name="connsiteY18" fmla="*/ 477078 h 556591"/>
              <a:gd name="connsiteX19" fmla="*/ 1749287 w 2319131"/>
              <a:gd name="connsiteY19" fmla="*/ 450574 h 556591"/>
              <a:gd name="connsiteX20" fmla="*/ 1789044 w 2319131"/>
              <a:gd name="connsiteY20" fmla="*/ 424070 h 556591"/>
              <a:gd name="connsiteX21" fmla="*/ 1868557 w 2319131"/>
              <a:gd name="connsiteY21" fmla="*/ 357809 h 556591"/>
              <a:gd name="connsiteX22" fmla="*/ 1948070 w 2319131"/>
              <a:gd name="connsiteY22" fmla="*/ 291548 h 556591"/>
              <a:gd name="connsiteX23" fmla="*/ 2014331 w 2319131"/>
              <a:gd name="connsiteY23" fmla="*/ 225287 h 556591"/>
              <a:gd name="connsiteX24" fmla="*/ 2040835 w 2319131"/>
              <a:gd name="connsiteY24" fmla="*/ 185531 h 556591"/>
              <a:gd name="connsiteX25" fmla="*/ 2133600 w 2319131"/>
              <a:gd name="connsiteY25" fmla="*/ 106018 h 556591"/>
              <a:gd name="connsiteX26" fmla="*/ 2160104 w 2319131"/>
              <a:gd name="connsiteY26" fmla="*/ 79513 h 556591"/>
              <a:gd name="connsiteX27" fmla="*/ 2319131 w 2319131"/>
              <a:gd name="connsiteY27" fmla="*/ 79513 h 556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19131" h="556591">
                <a:moveTo>
                  <a:pt x="0" y="0"/>
                </a:moveTo>
                <a:cubicBezTo>
                  <a:pt x="22087" y="13252"/>
                  <a:pt x="44418" y="26105"/>
                  <a:pt x="66261" y="39757"/>
                </a:cubicBezTo>
                <a:cubicBezTo>
                  <a:pt x="79767" y="48198"/>
                  <a:pt x="91464" y="59792"/>
                  <a:pt x="106018" y="66261"/>
                </a:cubicBezTo>
                <a:cubicBezTo>
                  <a:pt x="131548" y="77608"/>
                  <a:pt x="185531" y="92765"/>
                  <a:pt x="185531" y="92765"/>
                </a:cubicBezTo>
                <a:cubicBezTo>
                  <a:pt x="231790" y="139026"/>
                  <a:pt x="200182" y="115319"/>
                  <a:pt x="291548" y="145774"/>
                </a:cubicBezTo>
                <a:lnTo>
                  <a:pt x="450574" y="198783"/>
                </a:lnTo>
                <a:lnTo>
                  <a:pt x="530087" y="225287"/>
                </a:lnTo>
                <a:lnTo>
                  <a:pt x="569844" y="238539"/>
                </a:lnTo>
                <a:cubicBezTo>
                  <a:pt x="578679" y="247374"/>
                  <a:pt x="588543" y="255288"/>
                  <a:pt x="596348" y="265044"/>
                </a:cubicBezTo>
                <a:cubicBezTo>
                  <a:pt x="613016" y="285880"/>
                  <a:pt x="624743" y="316537"/>
                  <a:pt x="649357" y="331305"/>
                </a:cubicBezTo>
                <a:cubicBezTo>
                  <a:pt x="661335" y="338492"/>
                  <a:pt x="676902" y="337773"/>
                  <a:pt x="689113" y="344557"/>
                </a:cubicBezTo>
                <a:cubicBezTo>
                  <a:pt x="716959" y="360027"/>
                  <a:pt x="742122" y="379896"/>
                  <a:pt x="768626" y="397565"/>
                </a:cubicBezTo>
                <a:lnTo>
                  <a:pt x="848139" y="450574"/>
                </a:lnTo>
                <a:lnTo>
                  <a:pt x="1007165" y="503583"/>
                </a:lnTo>
                <a:lnTo>
                  <a:pt x="1046922" y="516835"/>
                </a:lnTo>
                <a:cubicBezTo>
                  <a:pt x="1060174" y="521252"/>
                  <a:pt x="1073126" y="526699"/>
                  <a:pt x="1086678" y="530087"/>
                </a:cubicBezTo>
                <a:cubicBezTo>
                  <a:pt x="1153239" y="546727"/>
                  <a:pt x="1122408" y="537580"/>
                  <a:pt x="1179444" y="556591"/>
                </a:cubicBezTo>
                <a:cubicBezTo>
                  <a:pt x="1311966" y="552174"/>
                  <a:pt x="1444643" y="551125"/>
                  <a:pt x="1577009" y="543339"/>
                </a:cubicBezTo>
                <a:cubicBezTo>
                  <a:pt x="1634530" y="539955"/>
                  <a:pt x="1661020" y="509419"/>
                  <a:pt x="1709531" y="477078"/>
                </a:cubicBezTo>
                <a:lnTo>
                  <a:pt x="1749287" y="450574"/>
                </a:lnTo>
                <a:cubicBezTo>
                  <a:pt x="1762539" y="441739"/>
                  <a:pt x="1777782" y="435332"/>
                  <a:pt x="1789044" y="424070"/>
                </a:cubicBezTo>
                <a:cubicBezTo>
                  <a:pt x="1857893" y="355218"/>
                  <a:pt x="1758304" y="452312"/>
                  <a:pt x="1868557" y="357809"/>
                </a:cubicBezTo>
                <a:cubicBezTo>
                  <a:pt x="1957841" y="281279"/>
                  <a:pt x="1860199" y="350127"/>
                  <a:pt x="1948070" y="291548"/>
                </a:cubicBezTo>
                <a:cubicBezTo>
                  <a:pt x="2018745" y="185533"/>
                  <a:pt x="1925986" y="313631"/>
                  <a:pt x="2014331" y="225287"/>
                </a:cubicBezTo>
                <a:cubicBezTo>
                  <a:pt x="2025593" y="214025"/>
                  <a:pt x="2030470" y="197624"/>
                  <a:pt x="2040835" y="185531"/>
                </a:cubicBezTo>
                <a:cubicBezTo>
                  <a:pt x="2110441" y="104324"/>
                  <a:pt x="2069652" y="157177"/>
                  <a:pt x="2133600" y="106018"/>
                </a:cubicBezTo>
                <a:cubicBezTo>
                  <a:pt x="2143356" y="98213"/>
                  <a:pt x="2147735" y="81280"/>
                  <a:pt x="2160104" y="79513"/>
                </a:cubicBezTo>
                <a:cubicBezTo>
                  <a:pt x="2212580" y="72016"/>
                  <a:pt x="2266122" y="79513"/>
                  <a:pt x="2319131" y="79513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55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541CF3-D93D-F842-AAB0-538CD6D4C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725" y="2504661"/>
            <a:ext cx="6178550" cy="3369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DE62D5-4089-634D-A3D8-64115A622484}"/>
              </a:ext>
            </a:extLst>
          </p:cNvPr>
          <p:cNvSpPr txBox="1"/>
          <p:nvPr/>
        </p:nvSpPr>
        <p:spPr>
          <a:xfrm>
            <a:off x="264651" y="1754620"/>
            <a:ext cx="52339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Just as the virus would, the vaccine prompts B cells</a:t>
            </a:r>
          </a:p>
          <a:p>
            <a:r>
              <a:rPr lang="en-US" dirty="0"/>
              <a:t>to make antibodies.  They recognize the spike protein.</a:t>
            </a:r>
          </a:p>
          <a:p>
            <a:endParaRPr lang="en-US" dirty="0"/>
          </a:p>
          <a:p>
            <a:r>
              <a:rPr lang="en-US" dirty="0"/>
              <a:t>Antibodies are a B cells</a:t>
            </a:r>
          </a:p>
          <a:p>
            <a:r>
              <a:rPr lang="en-US" dirty="0"/>
              <a:t>weapon.</a:t>
            </a:r>
          </a:p>
          <a:p>
            <a:endParaRPr lang="en-US" dirty="0"/>
          </a:p>
          <a:p>
            <a:r>
              <a:rPr lang="en-US" dirty="0"/>
              <a:t>If later the virus does infect</a:t>
            </a:r>
          </a:p>
          <a:p>
            <a:r>
              <a:rPr lang="en-US" dirty="0"/>
              <a:t>your body, the B cells</a:t>
            </a:r>
          </a:p>
          <a:p>
            <a:r>
              <a:rPr lang="en-US" dirty="0"/>
              <a:t>remember seeing the spike</a:t>
            </a:r>
          </a:p>
          <a:p>
            <a:r>
              <a:rPr lang="en-US" dirty="0"/>
              <a:t>protein.  The antibodies</a:t>
            </a:r>
          </a:p>
          <a:p>
            <a:r>
              <a:rPr lang="en-US" dirty="0"/>
              <a:t>to the spike protein can</a:t>
            </a:r>
          </a:p>
          <a:p>
            <a:r>
              <a:rPr lang="en-US" dirty="0"/>
              <a:t>immediately go into action.</a:t>
            </a:r>
          </a:p>
          <a:p>
            <a:r>
              <a:rPr lang="en-US" dirty="0"/>
              <a:t>They attach to the spike</a:t>
            </a:r>
          </a:p>
          <a:p>
            <a:r>
              <a:rPr lang="en-US" dirty="0"/>
              <a:t>protein on the viral</a:t>
            </a:r>
          </a:p>
          <a:p>
            <a:r>
              <a:rPr lang="en-US" dirty="0"/>
              <a:t>surface and tag the virus for </a:t>
            </a:r>
          </a:p>
          <a:p>
            <a:r>
              <a:rPr lang="en-US" dirty="0"/>
              <a:t>destruction.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4C393A-16C9-8540-9175-7FA8F80CADFD}"/>
              </a:ext>
            </a:extLst>
          </p:cNvPr>
          <p:cNvSpPr txBox="1"/>
          <p:nvPr/>
        </p:nvSpPr>
        <p:spPr>
          <a:xfrm>
            <a:off x="9185275" y="2440729"/>
            <a:ext cx="301601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the T cell sees that spike </a:t>
            </a:r>
          </a:p>
          <a:p>
            <a:r>
              <a:rPr lang="en-US" dirty="0"/>
              <a:t>protein again, then </a:t>
            </a:r>
          </a:p>
          <a:p>
            <a:r>
              <a:rPr lang="en-US" dirty="0"/>
              <a:t>the T cell knows to attack </a:t>
            </a:r>
          </a:p>
          <a:p>
            <a:r>
              <a:rPr lang="en-US" dirty="0"/>
              <a:t>immediately.  </a:t>
            </a:r>
          </a:p>
          <a:p>
            <a:endParaRPr lang="en-US" dirty="0"/>
          </a:p>
          <a:p>
            <a:r>
              <a:rPr lang="en-US" dirty="0"/>
              <a:t>T cells can literally kill infected</a:t>
            </a:r>
          </a:p>
          <a:p>
            <a:r>
              <a:rPr lang="en-US" dirty="0"/>
              <a:t>cells before they spew new </a:t>
            </a:r>
          </a:p>
          <a:p>
            <a:r>
              <a:rPr lang="en-US" dirty="0"/>
              <a:t>virus.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650EF43-7A76-5747-8CCE-06E8F013F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all about preparing our B and T cells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8A6092-BB47-B44B-B71E-B456A7F84697}"/>
              </a:ext>
            </a:extLst>
          </p:cNvPr>
          <p:cNvSpPr txBox="1"/>
          <p:nvPr/>
        </p:nvSpPr>
        <p:spPr>
          <a:xfrm>
            <a:off x="6607727" y="1690688"/>
            <a:ext cx="5319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vaccine shows T cells the spike protein, which then</a:t>
            </a:r>
          </a:p>
          <a:p>
            <a:r>
              <a:rPr lang="en-US" dirty="0"/>
              <a:t>recognizes it as “foreign”.</a:t>
            </a:r>
          </a:p>
        </p:txBody>
      </p:sp>
    </p:spTree>
    <p:extLst>
      <p:ext uri="{BB962C8B-B14F-4D97-AF65-F5344CB8AC3E}">
        <p14:creationId xmlns:p14="http://schemas.microsoft.com/office/powerpoint/2010/main" val="4049443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15567</TotalTime>
  <Words>2015</Words>
  <Application>Microsoft Macintosh PowerPoint</Application>
  <PresentationFormat>Widescreen</PresentationFormat>
  <Paragraphs>279</Paragraphs>
  <Slides>36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Chalkboard</vt:lpstr>
      <vt:lpstr>Chalkduster</vt:lpstr>
      <vt:lpstr>Office Theme</vt:lpstr>
      <vt:lpstr>All About</vt:lpstr>
      <vt:lpstr>So what is a vaccine?</vt:lpstr>
      <vt:lpstr>The stuff that is injected into your body is the important part</vt:lpstr>
      <vt:lpstr>The stuff in the syringe is the vaccine</vt:lpstr>
      <vt:lpstr>Game time: Match the word to the picture, then  the picture to the best definition</vt:lpstr>
      <vt:lpstr>PowerPoint Presentation</vt:lpstr>
      <vt:lpstr>But, the harmful “bad” ones can be really terrible</vt:lpstr>
      <vt:lpstr>Right now, we have a bad microbe problem</vt:lpstr>
      <vt:lpstr>COVID-19 is the illness or disease</vt:lpstr>
      <vt:lpstr>Questions and Answers</vt:lpstr>
      <vt:lpstr>How does the vaccine work?</vt:lpstr>
      <vt:lpstr>The spikes attach the virus to our cells</vt:lpstr>
      <vt:lpstr>The virus hi-jacks our cells!</vt:lpstr>
      <vt:lpstr>Our body does fight the virus</vt:lpstr>
      <vt:lpstr>Review: Multiple Choice</vt:lpstr>
      <vt:lpstr>How does our body fight microbes?</vt:lpstr>
      <vt:lpstr>Our Immune System is composed of these body parts:</vt:lpstr>
      <vt:lpstr>Specialized Immune Cells</vt:lpstr>
      <vt:lpstr>B Cells and T Cells are a body invader’s worst nightmare……like in the movie “Home Alone”</vt:lpstr>
      <vt:lpstr>Remember Kevin’s Battle Plan?</vt:lpstr>
      <vt:lpstr>  </vt:lpstr>
      <vt:lpstr>T cells jobs are those that defeat invaders once they are inside the cell </vt:lpstr>
      <vt:lpstr>PowerPoint Presentation</vt:lpstr>
      <vt:lpstr>Questions</vt:lpstr>
      <vt:lpstr>B cells and T cells….to the rescue!!</vt:lpstr>
      <vt:lpstr>That’s where vaccines come into the picture.</vt:lpstr>
      <vt:lpstr>That’s right, a vaccine gives the B and T cells the opportunity to prepare for a bad microbe ….</vt:lpstr>
      <vt:lpstr>The bonus is that the B and T cells  remember this invader</vt:lpstr>
      <vt:lpstr>For the SARS-CoV-2 virus, it is the spike protein that is in the vaccine</vt:lpstr>
      <vt:lpstr>Summary</vt:lpstr>
      <vt:lpstr>Let’s walk through this again…..</vt:lpstr>
      <vt:lpstr>PowerPoint Presentation</vt:lpstr>
      <vt:lpstr>PowerPoint Presentation</vt:lpstr>
      <vt:lpstr>Glossary</vt:lpstr>
      <vt:lpstr>Take home messages</vt:lpstr>
      <vt:lpstr>It’s all about preparing our B and T cells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Mirenda</dc:creator>
  <cp:lastModifiedBy>Carol Mirenda</cp:lastModifiedBy>
  <cp:revision>105</cp:revision>
  <dcterms:created xsi:type="dcterms:W3CDTF">2021-01-08T00:44:24Z</dcterms:created>
  <dcterms:modified xsi:type="dcterms:W3CDTF">2021-01-25T08:43:29Z</dcterms:modified>
</cp:coreProperties>
</file>