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d11e5a58b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d11e5a58b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g8d11e5a58b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684f1f07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9684f1f07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9684f1f07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9684f1f07f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9684f1f07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684f1f07f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9684f1f07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d11e5a58b_1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8d11e5a58b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d11e5a58b_1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g8d11e5a58b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d11e5a58b_1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d11e5a58b_1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8d11e5a58b_1_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11e5a58b_1_1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8d11e5a58b_1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d11e5a58b_1_18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8d11e5a58b_1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11e5a58b_1_5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11e5a58b_1_5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8d11e5a58b_1_5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d11e5a58b_1_18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8d11e5a58b_1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d11e5a58b_1_20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8d11e5a58b_1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473850" y="475825"/>
            <a:ext cx="81963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/>
              <a:t>BREAKOUT ROOM 1</a:t>
            </a:r>
            <a:endParaRPr sz="6400"/>
          </a:p>
        </p:txBody>
      </p:sp>
      <p:cxnSp>
        <p:nvCxnSpPr>
          <p:cNvPr id="62" name="Google Shape;62;p14"/>
          <p:cNvCxnSpPr/>
          <p:nvPr/>
        </p:nvCxnSpPr>
        <p:spPr>
          <a:xfrm>
            <a:off x="4781400" y="1679225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rgbClr val="44546A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3" name="Google Shape;63;p14"/>
          <p:cNvSpPr txBox="1"/>
          <p:nvPr/>
        </p:nvSpPr>
        <p:spPr>
          <a:xfrm>
            <a:off x="601475" y="187347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question is that data set images are answering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523275" y="577925"/>
            <a:ext cx="82602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/>
              <a:t>BREAKOUT ROOM 4</a:t>
            </a:r>
            <a:endParaRPr sz="6400"/>
          </a:p>
        </p:txBody>
      </p:sp>
      <p:cxnSp>
        <p:nvCxnSpPr>
          <p:cNvPr id="141" name="Google Shape;141;p23"/>
          <p:cNvCxnSpPr/>
          <p:nvPr/>
        </p:nvCxnSpPr>
        <p:spPr>
          <a:xfrm>
            <a:off x="4730350" y="1683600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rgbClr val="44546A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2" name="Google Shape;142;p23"/>
          <p:cNvSpPr txBox="1"/>
          <p:nvPr/>
        </p:nvSpPr>
        <p:spPr>
          <a:xfrm>
            <a:off x="601475" y="187347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question is that data set images are answering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 These Data Sets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192731" y="744975"/>
            <a:ext cx="5676000" cy="5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1150425"/>
            <a:ext cx="3291840" cy="326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6350" y="1207575"/>
            <a:ext cx="3291840" cy="310973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4"/>
          <p:cNvSpPr txBox="1"/>
          <p:nvPr/>
        </p:nvSpPr>
        <p:spPr>
          <a:xfrm>
            <a:off x="349331" y="4396444"/>
            <a:ext cx="84921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7" name="Google Shape;157;p25"/>
          <p:cNvSpPr txBox="1"/>
          <p:nvPr/>
        </p:nvSpPr>
        <p:spPr>
          <a:xfrm>
            <a:off x="4851356" y="61556"/>
            <a:ext cx="33804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5"/>
          <p:cNvSpPr txBox="1"/>
          <p:nvPr/>
        </p:nvSpPr>
        <p:spPr>
          <a:xfrm>
            <a:off x="231375" y="4309969"/>
            <a:ext cx="87789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75" y="951562"/>
            <a:ext cx="8646749" cy="3358406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5"/>
          <p:cNvSpPr txBox="1"/>
          <p:nvPr/>
        </p:nvSpPr>
        <p:spPr>
          <a:xfrm>
            <a:off x="6892875" y="0"/>
            <a:ext cx="2251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</a:t>
            </a: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These Data Sets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192731" y="744975"/>
            <a:ext cx="5676000" cy="5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1150425"/>
            <a:ext cx="3291840" cy="326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6350" y="1207575"/>
            <a:ext cx="3291840" cy="310973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349331" y="4396444"/>
            <a:ext cx="84921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</a:t>
            </a: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4851356" y="61556"/>
            <a:ext cx="33804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231375" y="4309969"/>
            <a:ext cx="87789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75" y="951562"/>
            <a:ext cx="8646749" cy="335840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6892875" y="0"/>
            <a:ext cx="2251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410100" y="386475"/>
            <a:ext cx="83238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/>
              <a:t>BREAKOUT ROOM 2</a:t>
            </a:r>
            <a:endParaRPr sz="6400"/>
          </a:p>
        </p:txBody>
      </p:sp>
      <p:cxnSp>
        <p:nvCxnSpPr>
          <p:cNvPr id="88" name="Google Shape;88;p17"/>
          <p:cNvCxnSpPr/>
          <p:nvPr/>
        </p:nvCxnSpPr>
        <p:spPr>
          <a:xfrm>
            <a:off x="4701475" y="1380675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rgbClr val="44546A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9" name="Google Shape;89;p17"/>
          <p:cNvSpPr txBox="1"/>
          <p:nvPr/>
        </p:nvSpPr>
        <p:spPr>
          <a:xfrm>
            <a:off x="601475" y="187347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question is that data set images are answering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 These Data Sets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192731" y="744975"/>
            <a:ext cx="5676000" cy="5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1150425"/>
            <a:ext cx="3291840" cy="326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6350" y="1207575"/>
            <a:ext cx="3291840" cy="310973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>
            <a:off x="349331" y="4396444"/>
            <a:ext cx="84921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578450" y="4721250"/>
            <a:ext cx="6276900" cy="7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4851356" y="61556"/>
            <a:ext cx="33804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231375" y="4309969"/>
            <a:ext cx="87789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75" y="951562"/>
            <a:ext cx="8646749" cy="335840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 txBox="1"/>
          <p:nvPr/>
        </p:nvSpPr>
        <p:spPr>
          <a:xfrm>
            <a:off x="6892875" y="0"/>
            <a:ext cx="2251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523275" y="577925"/>
            <a:ext cx="82602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/>
              <a:t>BREAKOUT ROOM 3</a:t>
            </a:r>
            <a:endParaRPr sz="6400"/>
          </a:p>
        </p:txBody>
      </p:sp>
      <p:cxnSp>
        <p:nvCxnSpPr>
          <p:cNvPr id="115" name="Google Shape;115;p20"/>
          <p:cNvCxnSpPr/>
          <p:nvPr/>
        </p:nvCxnSpPr>
        <p:spPr>
          <a:xfrm>
            <a:off x="4730350" y="1683600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rgbClr val="44546A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6" name="Google Shape;116;p20"/>
          <p:cNvSpPr txBox="1"/>
          <p:nvPr/>
        </p:nvSpPr>
        <p:spPr>
          <a:xfrm>
            <a:off x="601475" y="187347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question is that data set images are answering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 These Data Sets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Google Shape;122;p21"/>
          <p:cNvSpPr txBox="1"/>
          <p:nvPr/>
        </p:nvSpPr>
        <p:spPr>
          <a:xfrm>
            <a:off x="192731" y="744975"/>
            <a:ext cx="5676000" cy="5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1150425"/>
            <a:ext cx="3291840" cy="326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6350" y="1207575"/>
            <a:ext cx="3291840" cy="3109738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1"/>
          <p:cNvSpPr txBox="1"/>
          <p:nvPr/>
        </p:nvSpPr>
        <p:spPr>
          <a:xfrm>
            <a:off x="349331" y="4396444"/>
            <a:ext cx="84921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119269" y="92500"/>
            <a:ext cx="8646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Interpret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3300"/>
              <a:buFont typeface="Lato"/>
              <a:buNone/>
            </a:pPr>
            <a:r>
              <a:rPr lang="en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Question?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4851356" y="61556"/>
            <a:ext cx="33804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231375" y="4309973"/>
            <a:ext cx="8778900" cy="16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Data Interpretation Statement: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75" y="951562"/>
            <a:ext cx="8646749" cy="335840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/>
          <p:nvPr/>
        </p:nvSpPr>
        <p:spPr>
          <a:xfrm>
            <a:off x="6892875" y="0"/>
            <a:ext cx="22512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